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64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6" d="100"/>
          <a:sy n="86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26008-5614-4823-A127-7F5131DE945A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7EE63-D55D-4E2B-8651-880330268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2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702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59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9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57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0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2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04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36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36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647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3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15E-E52E-49EE-87BA-4EA5A74076F0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C420-3C0F-486A-8C89-EF587AF14F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5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61996"/>
            <a:ext cx="8820472" cy="4248472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 smtClean="0"/>
              <a:t>In year 9, you will start the GCSE course in MFL.</a:t>
            </a:r>
          </a:p>
          <a:p>
            <a:r>
              <a:rPr lang="en-GB" sz="4000" dirty="0" smtClean="0"/>
              <a:t>You now need to decide whether you would prefer to continue to study French OR German.</a:t>
            </a:r>
          </a:p>
          <a:p>
            <a:r>
              <a:rPr lang="en-GB" sz="4000" dirty="0" smtClean="0"/>
              <a:t>It is important to make the right choice for you, so here is some advice to help you…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464"/>
            <a:ext cx="1981204" cy="19812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GCSE FRENCH OR GERMAN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54537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139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u="sng" dirty="0" smtClean="0"/>
              <a:t>MFL LANGUAGE PREFERENCE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8" y="1360598"/>
            <a:ext cx="9110642" cy="549740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sz="10300" b="1" dirty="0" smtClean="0"/>
              <a:t>DO</a:t>
            </a:r>
            <a:r>
              <a:rPr lang="en-GB" sz="4400" b="1" dirty="0" smtClean="0"/>
              <a:t> </a:t>
            </a:r>
          </a:p>
          <a:p>
            <a:pPr marL="0" indent="0" algn="ctr">
              <a:buNone/>
            </a:pPr>
            <a:endParaRPr lang="en-GB" sz="4400" b="1" dirty="0"/>
          </a:p>
          <a:p>
            <a:pPr marL="514350" indent="-514350">
              <a:buAutoNum type="alphaLcParenR"/>
            </a:pPr>
            <a:r>
              <a:rPr lang="en-GB" sz="4600" dirty="0" smtClean="0"/>
              <a:t>discuss with your parent(s)/carer(s)</a:t>
            </a:r>
          </a:p>
          <a:p>
            <a:pPr marL="514350" indent="-514350">
              <a:buAutoNum type="alphaLcParenR"/>
            </a:pPr>
            <a:r>
              <a:rPr lang="en-GB" sz="4600" dirty="0" smtClean="0"/>
              <a:t>consider which language you feel most confident in</a:t>
            </a:r>
          </a:p>
          <a:p>
            <a:pPr marL="514350" indent="-514350">
              <a:buAutoNum type="alphaLcParenR"/>
            </a:pPr>
            <a:r>
              <a:rPr lang="en-GB" sz="4600" dirty="0" smtClean="0"/>
              <a:t>consider how much progress you have made in each language – look at your exercise and passbooks</a:t>
            </a:r>
          </a:p>
          <a:p>
            <a:pPr marL="514350" indent="-514350">
              <a:buAutoNum type="alphaLcParenR"/>
            </a:pPr>
            <a:r>
              <a:rPr lang="en-GB" sz="4600" dirty="0" smtClean="0"/>
              <a:t>check your year 7 and year 8 reports (available on Switch) </a:t>
            </a:r>
          </a:p>
          <a:p>
            <a:pPr marL="514350" indent="-514350">
              <a:buAutoNum type="alphaLcParenR"/>
            </a:pPr>
            <a:r>
              <a:rPr lang="en-GB" sz="4600" dirty="0" smtClean="0"/>
              <a:t>ask your teachers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19572" y="0"/>
            <a:ext cx="7443511" cy="1296144"/>
            <a:chOff x="719572" y="0"/>
            <a:chExt cx="7443511" cy="129614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572" y="0"/>
              <a:ext cx="1296144" cy="129614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662521" y="436684"/>
              <a:ext cx="6500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u="sng" dirty="0" smtClean="0"/>
                <a:t>MFL GCSE COURSE AT KING EDWARD VI SCHOOL, LICHFIELD</a:t>
              </a:r>
              <a:endParaRPr lang="en-GB" sz="2000" b="1" u="sng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922" y="1273478"/>
            <a:ext cx="1152128" cy="12001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535" y="1273478"/>
            <a:ext cx="1940185" cy="115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81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139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u="sng" dirty="0" smtClean="0"/>
              <a:t>MFL LANGUAGE PREFERENCE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60" y="1367138"/>
            <a:ext cx="8892480" cy="54908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7100" b="1" dirty="0" smtClean="0"/>
              <a:t>DON’T</a:t>
            </a:r>
          </a:p>
          <a:p>
            <a:pPr marL="514350" indent="-514350">
              <a:buAutoNum type="alphaLcParenR"/>
            </a:pPr>
            <a:endParaRPr lang="en-GB" dirty="0" smtClean="0"/>
          </a:p>
          <a:p>
            <a:pPr marL="514350" indent="-514350">
              <a:buAutoNum type="alphaLcParenR"/>
            </a:pPr>
            <a:r>
              <a:rPr lang="en-GB" sz="3500" dirty="0" smtClean="0"/>
              <a:t>base your preference on which language your friend(s) might be choosing.  </a:t>
            </a:r>
            <a:r>
              <a:rPr lang="en-GB" sz="3500" dirty="0"/>
              <a:t>C</a:t>
            </a:r>
            <a:r>
              <a:rPr lang="en-GB" sz="3500" dirty="0" smtClean="0"/>
              <a:t>lasses will be changing significantly over the next two years.</a:t>
            </a:r>
          </a:p>
          <a:p>
            <a:pPr marL="514350" indent="-514350">
              <a:buAutoNum type="alphaLcParenR"/>
            </a:pPr>
            <a:r>
              <a:rPr lang="en-GB" sz="3500" dirty="0" smtClean="0"/>
              <a:t>choose a language just because you really like the teacher or because you really don’t like them!  You will most likely have different teachers over the next 2 years.</a:t>
            </a:r>
          </a:p>
          <a:p>
            <a:pPr marL="514350" indent="-514350">
              <a:buAutoNum type="alphaLcParenR"/>
            </a:pPr>
            <a:r>
              <a:rPr lang="en-GB" sz="3500" dirty="0" smtClean="0"/>
              <a:t>worry!  Flip a coin if you really can’t decide!  Having EITHER language is a fantastic skill!</a:t>
            </a:r>
            <a:endParaRPr lang="en-GB" sz="3500" dirty="0"/>
          </a:p>
          <a:p>
            <a:pPr marL="514350" indent="-514350">
              <a:buAutoNum type="alphaLcParenR"/>
            </a:pPr>
            <a:endParaRPr lang="en-GB" dirty="0" smtClean="0"/>
          </a:p>
          <a:p>
            <a:pPr marL="514350" indent="-514350">
              <a:buAutoNum type="alphaLcParenR"/>
            </a:pP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719572" y="0"/>
            <a:ext cx="7443511" cy="1296144"/>
            <a:chOff x="719572" y="0"/>
            <a:chExt cx="7443511" cy="129614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9572" y="0"/>
              <a:ext cx="1296144" cy="129614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662521" y="436684"/>
              <a:ext cx="6500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u="sng" dirty="0" smtClean="0"/>
                <a:t>MFL GCSE COURSE AT KING EDWARD VI SCHOOL, LICHFIELD</a:t>
              </a:r>
              <a:endParaRPr lang="en-GB" sz="2000" b="1" u="sng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67139"/>
            <a:ext cx="1459550" cy="1296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60599"/>
            <a:ext cx="1412776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8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79" y="1265240"/>
            <a:ext cx="8229600" cy="1143000"/>
          </a:xfrm>
        </p:spPr>
        <p:txBody>
          <a:bodyPr/>
          <a:lstStyle/>
          <a:p>
            <a:r>
              <a:rPr lang="en-GB" b="1" u="sng" dirty="0" smtClean="0"/>
              <a:t>Y8-9 MFL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4973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Your parents have been sent a letter via email and the letter is on the website.</a:t>
            </a:r>
            <a:endParaRPr lang="en-GB" dirty="0"/>
          </a:p>
          <a:p>
            <a:r>
              <a:rPr lang="en-GB" dirty="0" smtClean="0"/>
              <a:t>You MUST discuss with them</a:t>
            </a:r>
          </a:p>
          <a:p>
            <a:r>
              <a:rPr lang="en-GB" dirty="0" smtClean="0"/>
              <a:t>You must tell your French or German teacher by </a:t>
            </a:r>
            <a:r>
              <a:rPr lang="en-GB" smtClean="0"/>
              <a:t>FRIDAY 14</a:t>
            </a:r>
            <a:r>
              <a:rPr lang="en-GB" baseline="30000" smtClean="0"/>
              <a:t>TH</a:t>
            </a:r>
            <a:r>
              <a:rPr lang="en-GB" smtClean="0"/>
              <a:t> </a:t>
            </a:r>
            <a:r>
              <a:rPr lang="en-GB" dirty="0" smtClean="0"/>
              <a:t>MAY latest.</a:t>
            </a:r>
          </a:p>
          <a:p>
            <a:r>
              <a:rPr lang="en-GB" dirty="0" smtClean="0"/>
              <a:t>A word of warning!  IF YOU MISS THE DEADLINE, YOU WILL LOSE THIS OPPORTUNITY AND WE WILL CHOOSE FOR YOU!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34" y="-144464"/>
            <a:ext cx="1981204" cy="198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98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Y8-9 MFL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FINAL WORD…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780928"/>
            <a:ext cx="8640960" cy="45259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PLEASE, PLEASE, PLEASE REMEMBER…</a:t>
            </a:r>
          </a:p>
          <a:p>
            <a:r>
              <a:rPr lang="en-GB" sz="4000" dirty="0" smtClean="0"/>
              <a:t>you are expressing a PREFERENCE only and we </a:t>
            </a:r>
            <a:r>
              <a:rPr lang="en-GB" sz="4000" b="1" u="sng" dirty="0" smtClean="0"/>
              <a:t>may not </a:t>
            </a:r>
            <a:r>
              <a:rPr lang="en-GB" sz="4000" dirty="0" smtClean="0"/>
              <a:t>be able to fit you into your preferred language class.</a:t>
            </a:r>
          </a:p>
          <a:p>
            <a:r>
              <a:rPr lang="en-GB" sz="4000" dirty="0" smtClean="0"/>
              <a:t>BUT, we will try our absolute best for you.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9734" y="-144464"/>
            <a:ext cx="1981204" cy="198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8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311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GCSE FRENCH OR GERMAN</vt:lpstr>
      <vt:lpstr>MFL LANGUAGE PREFERENCE</vt:lpstr>
      <vt:lpstr>MFL LANGUAGE PREFERENCE</vt:lpstr>
      <vt:lpstr>Y8-9 MFL</vt:lpstr>
      <vt:lpstr>Y8-9 MFL A FINAL WORD… 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Language Options</dc:title>
  <dc:creator>Teacher</dc:creator>
  <cp:lastModifiedBy>jbrownridge</cp:lastModifiedBy>
  <cp:revision>80</cp:revision>
  <dcterms:created xsi:type="dcterms:W3CDTF">2013-01-17T13:11:50Z</dcterms:created>
  <dcterms:modified xsi:type="dcterms:W3CDTF">2021-04-30T12:41:14Z</dcterms:modified>
</cp:coreProperties>
</file>