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67"/>
  </p:notesMasterIdLst>
  <p:sldIdLst>
    <p:sldId id="339" r:id="rId9"/>
    <p:sldId id="256" r:id="rId10"/>
    <p:sldId id="322" r:id="rId11"/>
    <p:sldId id="4476" r:id="rId12"/>
    <p:sldId id="4500" r:id="rId13"/>
    <p:sldId id="4501" r:id="rId14"/>
    <p:sldId id="4502" r:id="rId15"/>
    <p:sldId id="4503" r:id="rId16"/>
    <p:sldId id="4504" r:id="rId17"/>
    <p:sldId id="4505" r:id="rId18"/>
    <p:sldId id="4484" r:id="rId19"/>
    <p:sldId id="4485" r:id="rId20"/>
    <p:sldId id="4486" r:id="rId21"/>
    <p:sldId id="4487" r:id="rId22"/>
    <p:sldId id="4488" r:id="rId23"/>
    <p:sldId id="4489" r:id="rId24"/>
    <p:sldId id="4490" r:id="rId25"/>
    <p:sldId id="4491" r:id="rId26"/>
    <p:sldId id="4492" r:id="rId27"/>
    <p:sldId id="4493" r:id="rId28"/>
    <p:sldId id="4494" r:id="rId29"/>
    <p:sldId id="4495" r:id="rId30"/>
    <p:sldId id="4496" r:id="rId31"/>
    <p:sldId id="4497" r:id="rId32"/>
    <p:sldId id="4498" r:id="rId33"/>
    <p:sldId id="4499" r:id="rId34"/>
    <p:sldId id="4506" r:id="rId35"/>
    <p:sldId id="4507" r:id="rId36"/>
    <p:sldId id="4508" r:id="rId37"/>
    <p:sldId id="4509" r:id="rId38"/>
    <p:sldId id="4510" r:id="rId39"/>
    <p:sldId id="4511" r:id="rId40"/>
    <p:sldId id="4512" r:id="rId41"/>
    <p:sldId id="4513" r:id="rId42"/>
    <p:sldId id="4514" r:id="rId43"/>
    <p:sldId id="4515" r:id="rId44"/>
    <p:sldId id="4516" r:id="rId45"/>
    <p:sldId id="4517" r:id="rId46"/>
    <p:sldId id="4518" r:id="rId47"/>
    <p:sldId id="4519" r:id="rId48"/>
    <p:sldId id="4520" r:id="rId49"/>
    <p:sldId id="4521" r:id="rId50"/>
    <p:sldId id="4522" r:id="rId51"/>
    <p:sldId id="4523" r:id="rId52"/>
    <p:sldId id="4524" r:id="rId53"/>
    <p:sldId id="4525" r:id="rId54"/>
    <p:sldId id="4526" r:id="rId55"/>
    <p:sldId id="4477" r:id="rId56"/>
    <p:sldId id="4478" r:id="rId57"/>
    <p:sldId id="4479" r:id="rId58"/>
    <p:sldId id="4480" r:id="rId59"/>
    <p:sldId id="4481" r:id="rId60"/>
    <p:sldId id="4482" r:id="rId61"/>
    <p:sldId id="4483" r:id="rId62"/>
    <p:sldId id="4456" r:id="rId63"/>
    <p:sldId id="4457" r:id="rId64"/>
    <p:sldId id="4458" r:id="rId65"/>
    <p:sldId id="4459" r:id="rId6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7205B-1E06-4433-9393-D1E65F61B917}" v="20" dt="2022-10-05T19:40:53.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9" d="100"/>
          <a:sy n="69" d="100"/>
        </p:scale>
        <p:origin x="55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J Williamson" userId="2e772ae9-49b5-4e33-9d3f-5a509f3f34eb" providerId="ADAL" clId="{AFF7205B-1E06-4433-9393-D1E65F61B917}"/>
    <pc:docChg chg="undo custSel addSld delSld modSld sldOrd delMainMaster">
      <pc:chgData name="Miss J Williamson" userId="2e772ae9-49b5-4e33-9d3f-5a509f3f34eb" providerId="ADAL" clId="{AFF7205B-1E06-4433-9393-D1E65F61B917}" dt="2022-10-05T19:41:17.873" v="479" actId="47"/>
      <pc:docMkLst>
        <pc:docMk/>
      </pc:docMkLst>
      <pc:sldChg chg="addSp modSp add mod ord">
        <pc:chgData name="Miss J Williamson" userId="2e772ae9-49b5-4e33-9d3f-5a509f3f34eb" providerId="ADAL" clId="{AFF7205B-1E06-4433-9393-D1E65F61B917}" dt="2022-10-05T19:39:42.064" v="460" actId="20577"/>
        <pc:sldMkLst>
          <pc:docMk/>
          <pc:sldMk cId="0" sldId="256"/>
        </pc:sldMkLst>
        <pc:spChg chg="add mod">
          <ac:chgData name="Miss J Williamson" userId="2e772ae9-49b5-4e33-9d3f-5a509f3f34eb" providerId="ADAL" clId="{AFF7205B-1E06-4433-9393-D1E65F61B917}" dt="2022-10-05T19:39:42.064" v="460" actId="20577"/>
          <ac:spMkLst>
            <pc:docMk/>
            <pc:sldMk cId="0" sldId="256"/>
            <ac:spMk id="2" creationId="{754C32DD-AEAD-8363-53CE-98C33103654E}"/>
          </ac:spMkLst>
        </pc:spChg>
        <pc:spChg chg="mod">
          <ac:chgData name="Miss J Williamson" userId="2e772ae9-49b5-4e33-9d3f-5a509f3f34eb" providerId="ADAL" clId="{AFF7205B-1E06-4433-9393-D1E65F61B917}" dt="2022-10-05T19:32:57.295" v="92" actId="1076"/>
          <ac:spMkLst>
            <pc:docMk/>
            <pc:sldMk cId="0" sldId="256"/>
            <ac:spMk id="13314" creationId="{00000000-0000-0000-0000-000000000000}"/>
          </ac:spMkLst>
        </pc:spChg>
        <pc:picChg chg="mod">
          <ac:chgData name="Miss J Williamson" userId="2e772ae9-49b5-4e33-9d3f-5a509f3f34eb" providerId="ADAL" clId="{AFF7205B-1E06-4433-9393-D1E65F61B917}" dt="2022-10-05T19:32:49.162" v="75" actId="1076"/>
          <ac:picMkLst>
            <pc:docMk/>
            <pc:sldMk cId="0" sldId="256"/>
            <ac:picMk id="1026" creationId="{00000000-0000-0000-0000-000000000000}"/>
          </ac:picMkLst>
        </pc:picChg>
      </pc:sldChg>
      <pc:sldChg chg="del">
        <pc:chgData name="Miss J Williamson" userId="2e772ae9-49b5-4e33-9d3f-5a509f3f34eb" providerId="ADAL" clId="{AFF7205B-1E06-4433-9393-D1E65F61B917}" dt="2022-10-05T19:30:15.643" v="0" actId="47"/>
        <pc:sldMkLst>
          <pc:docMk/>
          <pc:sldMk cId="101803095" sldId="256"/>
        </pc:sldMkLst>
      </pc:sldChg>
      <pc:sldChg chg="del">
        <pc:chgData name="Miss J Williamson" userId="2e772ae9-49b5-4e33-9d3f-5a509f3f34eb" providerId="ADAL" clId="{AFF7205B-1E06-4433-9393-D1E65F61B917}" dt="2022-10-05T19:30:16.094" v="1" actId="47"/>
        <pc:sldMkLst>
          <pc:docMk/>
          <pc:sldMk cId="776557704" sldId="267"/>
        </pc:sldMkLst>
      </pc:sldChg>
      <pc:sldChg chg="del">
        <pc:chgData name="Miss J Williamson" userId="2e772ae9-49b5-4e33-9d3f-5a509f3f34eb" providerId="ADAL" clId="{AFF7205B-1E06-4433-9393-D1E65F61B917}" dt="2022-10-05T19:30:16.485" v="2" actId="47"/>
        <pc:sldMkLst>
          <pc:docMk/>
          <pc:sldMk cId="1184390730" sldId="269"/>
        </pc:sldMkLst>
      </pc:sldChg>
      <pc:sldChg chg="del">
        <pc:chgData name="Miss J Williamson" userId="2e772ae9-49b5-4e33-9d3f-5a509f3f34eb" providerId="ADAL" clId="{AFF7205B-1E06-4433-9393-D1E65F61B917}" dt="2022-10-05T19:30:17.185" v="3" actId="47"/>
        <pc:sldMkLst>
          <pc:docMk/>
          <pc:sldMk cId="1199721269" sldId="270"/>
        </pc:sldMkLst>
      </pc:sldChg>
      <pc:sldChg chg="del">
        <pc:chgData name="Miss J Williamson" userId="2e772ae9-49b5-4e33-9d3f-5a509f3f34eb" providerId="ADAL" clId="{AFF7205B-1E06-4433-9393-D1E65F61B917}" dt="2022-10-05T19:30:18.002" v="4" actId="47"/>
        <pc:sldMkLst>
          <pc:docMk/>
          <pc:sldMk cId="2150005698" sldId="271"/>
        </pc:sldMkLst>
      </pc:sldChg>
      <pc:sldChg chg="del">
        <pc:chgData name="Miss J Williamson" userId="2e772ae9-49b5-4e33-9d3f-5a509f3f34eb" providerId="ADAL" clId="{AFF7205B-1E06-4433-9393-D1E65F61B917}" dt="2022-10-05T19:30:47.421" v="11" actId="47"/>
        <pc:sldMkLst>
          <pc:docMk/>
          <pc:sldMk cId="4009571355" sldId="272"/>
        </pc:sldMkLst>
      </pc:sldChg>
      <pc:sldChg chg="del">
        <pc:chgData name="Miss J Williamson" userId="2e772ae9-49b5-4e33-9d3f-5a509f3f34eb" providerId="ADAL" clId="{AFF7205B-1E06-4433-9393-D1E65F61B917}" dt="2022-10-05T19:30:56.339" v="13" actId="47"/>
        <pc:sldMkLst>
          <pc:docMk/>
          <pc:sldMk cId="2367600552" sldId="273"/>
        </pc:sldMkLst>
      </pc:sldChg>
      <pc:sldChg chg="del">
        <pc:chgData name="Miss J Williamson" userId="2e772ae9-49b5-4e33-9d3f-5a509f3f34eb" providerId="ADAL" clId="{AFF7205B-1E06-4433-9393-D1E65F61B917}" dt="2022-10-05T19:40:02.776" v="470" actId="47"/>
        <pc:sldMkLst>
          <pc:docMk/>
          <pc:sldMk cId="3273867000" sldId="275"/>
        </pc:sldMkLst>
      </pc:sldChg>
      <pc:sldChg chg="del">
        <pc:chgData name="Miss J Williamson" userId="2e772ae9-49b5-4e33-9d3f-5a509f3f34eb" providerId="ADAL" clId="{AFF7205B-1E06-4433-9393-D1E65F61B917}" dt="2022-10-05T19:30:48.863" v="12" actId="47"/>
        <pc:sldMkLst>
          <pc:docMk/>
          <pc:sldMk cId="114746624" sldId="276"/>
        </pc:sldMkLst>
      </pc:sldChg>
      <pc:sldChg chg="del">
        <pc:chgData name="Miss J Williamson" userId="2e772ae9-49b5-4e33-9d3f-5a509f3f34eb" providerId="ADAL" clId="{AFF7205B-1E06-4433-9393-D1E65F61B917}" dt="2022-10-05T19:40:01.953" v="469" actId="47"/>
        <pc:sldMkLst>
          <pc:docMk/>
          <pc:sldMk cId="2085466730" sldId="277"/>
        </pc:sldMkLst>
      </pc:sldChg>
      <pc:sldChg chg="del">
        <pc:chgData name="Miss J Williamson" userId="2e772ae9-49b5-4e33-9d3f-5a509f3f34eb" providerId="ADAL" clId="{AFF7205B-1E06-4433-9393-D1E65F61B917}" dt="2022-10-05T19:40:01.519" v="468" actId="47"/>
        <pc:sldMkLst>
          <pc:docMk/>
          <pc:sldMk cId="2488171063" sldId="278"/>
        </pc:sldMkLst>
      </pc:sldChg>
      <pc:sldChg chg="del">
        <pc:chgData name="Miss J Williamson" userId="2e772ae9-49b5-4e33-9d3f-5a509f3f34eb" providerId="ADAL" clId="{AFF7205B-1E06-4433-9393-D1E65F61B917}" dt="2022-10-05T19:39:59.381" v="466" actId="47"/>
        <pc:sldMkLst>
          <pc:docMk/>
          <pc:sldMk cId="3587793114" sldId="280"/>
        </pc:sldMkLst>
      </pc:sldChg>
      <pc:sldChg chg="del">
        <pc:chgData name="Miss J Williamson" userId="2e772ae9-49b5-4e33-9d3f-5a509f3f34eb" providerId="ADAL" clId="{AFF7205B-1E06-4433-9393-D1E65F61B917}" dt="2022-10-05T19:39:58.954" v="465" actId="47"/>
        <pc:sldMkLst>
          <pc:docMk/>
          <pc:sldMk cId="3949434155" sldId="282"/>
        </pc:sldMkLst>
      </pc:sldChg>
      <pc:sldChg chg="add del">
        <pc:chgData name="Miss J Williamson" userId="2e772ae9-49b5-4e33-9d3f-5a509f3f34eb" providerId="ADAL" clId="{AFF7205B-1E06-4433-9393-D1E65F61B917}" dt="2022-10-05T19:39:58.064" v="464" actId="47"/>
        <pc:sldMkLst>
          <pc:docMk/>
          <pc:sldMk cId="4223806347" sldId="283"/>
        </pc:sldMkLst>
      </pc:sldChg>
      <pc:sldChg chg="del">
        <pc:chgData name="Miss J Williamson" userId="2e772ae9-49b5-4e33-9d3f-5a509f3f34eb" providerId="ADAL" clId="{AFF7205B-1E06-4433-9393-D1E65F61B917}" dt="2022-10-05T19:31:03.064" v="20" actId="47"/>
        <pc:sldMkLst>
          <pc:docMk/>
          <pc:sldMk cId="4240550232" sldId="284"/>
        </pc:sldMkLst>
      </pc:sldChg>
      <pc:sldChg chg="del">
        <pc:chgData name="Miss J Williamson" userId="2e772ae9-49b5-4e33-9d3f-5a509f3f34eb" providerId="ADAL" clId="{AFF7205B-1E06-4433-9393-D1E65F61B917}" dt="2022-10-05T19:31:03.624" v="21" actId="47"/>
        <pc:sldMkLst>
          <pc:docMk/>
          <pc:sldMk cId="1022418457" sldId="285"/>
        </pc:sldMkLst>
      </pc:sldChg>
      <pc:sldChg chg="del">
        <pc:chgData name="Miss J Williamson" userId="2e772ae9-49b5-4e33-9d3f-5a509f3f34eb" providerId="ADAL" clId="{AFF7205B-1E06-4433-9393-D1E65F61B917}" dt="2022-10-05T19:31:04.421" v="22" actId="47"/>
        <pc:sldMkLst>
          <pc:docMk/>
          <pc:sldMk cId="4161647951" sldId="286"/>
        </pc:sldMkLst>
      </pc:sldChg>
      <pc:sldChg chg="add del">
        <pc:chgData name="Miss J Williamson" userId="2e772ae9-49b5-4e33-9d3f-5a509f3f34eb" providerId="ADAL" clId="{AFF7205B-1E06-4433-9393-D1E65F61B917}" dt="2022-10-05T19:41:17.873" v="479" actId="47"/>
        <pc:sldMkLst>
          <pc:docMk/>
          <pc:sldMk cId="2206763784" sldId="287"/>
        </pc:sldMkLst>
      </pc:sldChg>
      <pc:sldChg chg="del">
        <pc:chgData name="Miss J Williamson" userId="2e772ae9-49b5-4e33-9d3f-5a509f3f34eb" providerId="ADAL" clId="{AFF7205B-1E06-4433-9393-D1E65F61B917}" dt="2022-10-05T19:31:05.005" v="23" actId="47"/>
        <pc:sldMkLst>
          <pc:docMk/>
          <pc:sldMk cId="3353063015" sldId="287"/>
        </pc:sldMkLst>
      </pc:sldChg>
      <pc:sldChg chg="del">
        <pc:chgData name="Miss J Williamson" userId="2e772ae9-49b5-4e33-9d3f-5a509f3f34eb" providerId="ADAL" clId="{AFF7205B-1E06-4433-9393-D1E65F61B917}" dt="2022-10-05T19:31:05.735" v="24" actId="47"/>
        <pc:sldMkLst>
          <pc:docMk/>
          <pc:sldMk cId="2002548941" sldId="288"/>
        </pc:sldMkLst>
      </pc:sldChg>
      <pc:sldChg chg="del">
        <pc:chgData name="Miss J Williamson" userId="2e772ae9-49b5-4e33-9d3f-5a509f3f34eb" providerId="ADAL" clId="{AFF7205B-1E06-4433-9393-D1E65F61B917}" dt="2022-10-05T19:31:06.515" v="25" actId="47"/>
        <pc:sldMkLst>
          <pc:docMk/>
          <pc:sldMk cId="786902572" sldId="289"/>
        </pc:sldMkLst>
      </pc:sldChg>
      <pc:sldChg chg="del">
        <pc:chgData name="Miss J Williamson" userId="2e772ae9-49b5-4e33-9d3f-5a509f3f34eb" providerId="ADAL" clId="{AFF7205B-1E06-4433-9393-D1E65F61B917}" dt="2022-10-05T19:31:07.152" v="26" actId="47"/>
        <pc:sldMkLst>
          <pc:docMk/>
          <pc:sldMk cId="1637571865" sldId="290"/>
        </pc:sldMkLst>
      </pc:sldChg>
      <pc:sldChg chg="del">
        <pc:chgData name="Miss J Williamson" userId="2e772ae9-49b5-4e33-9d3f-5a509f3f34eb" providerId="ADAL" clId="{AFF7205B-1E06-4433-9393-D1E65F61B917}" dt="2022-10-05T19:30:45.992" v="10" actId="47"/>
        <pc:sldMkLst>
          <pc:docMk/>
          <pc:sldMk cId="3078192427" sldId="294"/>
        </pc:sldMkLst>
      </pc:sldChg>
      <pc:sldChg chg="del">
        <pc:chgData name="Miss J Williamson" userId="2e772ae9-49b5-4e33-9d3f-5a509f3f34eb" providerId="ADAL" clId="{AFF7205B-1E06-4433-9393-D1E65F61B917}" dt="2022-10-05T19:31:09.246" v="28" actId="47"/>
        <pc:sldMkLst>
          <pc:docMk/>
          <pc:sldMk cId="1218615777" sldId="297"/>
        </pc:sldMkLst>
      </pc:sldChg>
      <pc:sldChg chg="del">
        <pc:chgData name="Miss J Williamson" userId="2e772ae9-49b5-4e33-9d3f-5a509f3f34eb" providerId="ADAL" clId="{AFF7205B-1E06-4433-9393-D1E65F61B917}" dt="2022-10-05T19:31:09.966" v="29" actId="47"/>
        <pc:sldMkLst>
          <pc:docMk/>
          <pc:sldMk cId="3995708533" sldId="298"/>
        </pc:sldMkLst>
      </pc:sldChg>
      <pc:sldChg chg="del">
        <pc:chgData name="Miss J Williamson" userId="2e772ae9-49b5-4e33-9d3f-5a509f3f34eb" providerId="ADAL" clId="{AFF7205B-1E06-4433-9393-D1E65F61B917}" dt="2022-10-05T19:31:11.045" v="31" actId="47"/>
        <pc:sldMkLst>
          <pc:docMk/>
          <pc:sldMk cId="2048002303" sldId="299"/>
        </pc:sldMkLst>
      </pc:sldChg>
      <pc:sldChg chg="del">
        <pc:chgData name="Miss J Williamson" userId="2e772ae9-49b5-4e33-9d3f-5a509f3f34eb" providerId="ADAL" clId="{AFF7205B-1E06-4433-9393-D1E65F61B917}" dt="2022-10-05T19:31:12.033" v="33" actId="47"/>
        <pc:sldMkLst>
          <pc:docMk/>
          <pc:sldMk cId="2760108493" sldId="300"/>
        </pc:sldMkLst>
      </pc:sldChg>
      <pc:sldChg chg="del">
        <pc:chgData name="Miss J Williamson" userId="2e772ae9-49b5-4e33-9d3f-5a509f3f34eb" providerId="ADAL" clId="{AFF7205B-1E06-4433-9393-D1E65F61B917}" dt="2022-10-05T19:31:12.539" v="34" actId="47"/>
        <pc:sldMkLst>
          <pc:docMk/>
          <pc:sldMk cId="2068153633" sldId="301"/>
        </pc:sldMkLst>
      </pc:sldChg>
      <pc:sldChg chg="del">
        <pc:chgData name="Miss J Williamson" userId="2e772ae9-49b5-4e33-9d3f-5a509f3f34eb" providerId="ADAL" clId="{AFF7205B-1E06-4433-9393-D1E65F61B917}" dt="2022-10-05T19:31:13.128" v="35" actId="47"/>
        <pc:sldMkLst>
          <pc:docMk/>
          <pc:sldMk cId="2540602853" sldId="302"/>
        </pc:sldMkLst>
      </pc:sldChg>
      <pc:sldChg chg="del">
        <pc:chgData name="Miss J Williamson" userId="2e772ae9-49b5-4e33-9d3f-5a509f3f34eb" providerId="ADAL" clId="{AFF7205B-1E06-4433-9393-D1E65F61B917}" dt="2022-10-05T19:31:13.579" v="36" actId="47"/>
        <pc:sldMkLst>
          <pc:docMk/>
          <pc:sldMk cId="2255954697" sldId="303"/>
        </pc:sldMkLst>
      </pc:sldChg>
      <pc:sldChg chg="del">
        <pc:chgData name="Miss J Williamson" userId="2e772ae9-49b5-4e33-9d3f-5a509f3f34eb" providerId="ADAL" clId="{AFF7205B-1E06-4433-9393-D1E65F61B917}" dt="2022-10-05T19:31:14.591" v="38" actId="47"/>
        <pc:sldMkLst>
          <pc:docMk/>
          <pc:sldMk cId="401954877" sldId="304"/>
        </pc:sldMkLst>
      </pc:sldChg>
      <pc:sldChg chg="add del">
        <pc:chgData name="Miss J Williamson" userId="2e772ae9-49b5-4e33-9d3f-5a509f3f34eb" providerId="ADAL" clId="{AFF7205B-1E06-4433-9393-D1E65F61B917}" dt="2022-10-05T19:40:57.613" v="473" actId="47"/>
        <pc:sldMkLst>
          <pc:docMk/>
          <pc:sldMk cId="469193803" sldId="305"/>
        </pc:sldMkLst>
      </pc:sldChg>
      <pc:sldChg chg="add del">
        <pc:chgData name="Miss J Williamson" userId="2e772ae9-49b5-4e33-9d3f-5a509f3f34eb" providerId="ADAL" clId="{AFF7205B-1E06-4433-9393-D1E65F61B917}" dt="2022-10-05T19:41:02.063" v="476" actId="47"/>
        <pc:sldMkLst>
          <pc:docMk/>
          <pc:sldMk cId="909209007" sldId="306"/>
        </pc:sldMkLst>
      </pc:sldChg>
      <pc:sldChg chg="del">
        <pc:chgData name="Miss J Williamson" userId="2e772ae9-49b5-4e33-9d3f-5a509f3f34eb" providerId="ADAL" clId="{AFF7205B-1E06-4433-9393-D1E65F61B917}" dt="2022-10-05T19:31:14.039" v="37" actId="47"/>
        <pc:sldMkLst>
          <pc:docMk/>
          <pc:sldMk cId="4084384106" sldId="307"/>
        </pc:sldMkLst>
      </pc:sldChg>
      <pc:sldChg chg="del">
        <pc:chgData name="Miss J Williamson" userId="2e772ae9-49b5-4e33-9d3f-5a509f3f34eb" providerId="ADAL" clId="{AFF7205B-1E06-4433-9393-D1E65F61B917}" dt="2022-10-05T19:31:11.538" v="32" actId="47"/>
        <pc:sldMkLst>
          <pc:docMk/>
          <pc:sldMk cId="523830694" sldId="309"/>
        </pc:sldMkLst>
      </pc:sldChg>
      <pc:sldChg chg="del">
        <pc:chgData name="Miss J Williamson" userId="2e772ae9-49b5-4e33-9d3f-5a509f3f34eb" providerId="ADAL" clId="{AFF7205B-1E06-4433-9393-D1E65F61B917}" dt="2022-10-05T19:31:10.373" v="30" actId="47"/>
        <pc:sldMkLst>
          <pc:docMk/>
          <pc:sldMk cId="1479502541" sldId="310"/>
        </pc:sldMkLst>
      </pc:sldChg>
      <pc:sldChg chg="add del">
        <pc:chgData name="Miss J Williamson" userId="2e772ae9-49b5-4e33-9d3f-5a509f3f34eb" providerId="ADAL" clId="{AFF7205B-1E06-4433-9393-D1E65F61B917}" dt="2022-10-05T19:41:03.030" v="477" actId="47"/>
        <pc:sldMkLst>
          <pc:docMk/>
          <pc:sldMk cId="2760678031" sldId="310"/>
        </pc:sldMkLst>
      </pc:sldChg>
      <pc:sldChg chg="del">
        <pc:chgData name="Miss J Williamson" userId="2e772ae9-49b5-4e33-9d3f-5a509f3f34eb" providerId="ADAL" clId="{AFF7205B-1E06-4433-9393-D1E65F61B917}" dt="2022-10-05T19:30:25.405" v="5" actId="47"/>
        <pc:sldMkLst>
          <pc:docMk/>
          <pc:sldMk cId="3091407056" sldId="311"/>
        </pc:sldMkLst>
      </pc:sldChg>
      <pc:sldChg chg="del">
        <pc:chgData name="Miss J Williamson" userId="2e772ae9-49b5-4e33-9d3f-5a509f3f34eb" providerId="ADAL" clId="{AFF7205B-1E06-4433-9393-D1E65F61B917}" dt="2022-10-05T19:30:26.697" v="6" actId="47"/>
        <pc:sldMkLst>
          <pc:docMk/>
          <pc:sldMk cId="165616924" sldId="312"/>
        </pc:sldMkLst>
      </pc:sldChg>
      <pc:sldChg chg="add">
        <pc:chgData name="Miss J Williamson" userId="2e772ae9-49b5-4e33-9d3f-5a509f3f34eb" providerId="ADAL" clId="{AFF7205B-1E06-4433-9393-D1E65F61B917}" dt="2022-10-05T19:40:53.240" v="472"/>
        <pc:sldMkLst>
          <pc:docMk/>
          <pc:sldMk cId="1842414199" sldId="312"/>
        </pc:sldMkLst>
      </pc:sldChg>
      <pc:sldChg chg="del">
        <pc:chgData name="Miss J Williamson" userId="2e772ae9-49b5-4e33-9d3f-5a509f3f34eb" providerId="ADAL" clId="{AFF7205B-1E06-4433-9393-D1E65F61B917}" dt="2022-10-05T19:39:45.962" v="461" actId="47"/>
        <pc:sldMkLst>
          <pc:docMk/>
          <pc:sldMk cId="1417555315" sldId="313"/>
        </pc:sldMkLst>
      </pc:sldChg>
      <pc:sldChg chg="del">
        <pc:chgData name="Miss J Williamson" userId="2e772ae9-49b5-4e33-9d3f-5a509f3f34eb" providerId="ADAL" clId="{AFF7205B-1E06-4433-9393-D1E65F61B917}" dt="2022-10-05T19:39:27.956" v="422" actId="47"/>
        <pc:sldMkLst>
          <pc:docMk/>
          <pc:sldMk cId="1680722910" sldId="314"/>
        </pc:sldMkLst>
      </pc:sldChg>
      <pc:sldChg chg="del">
        <pc:chgData name="Miss J Williamson" userId="2e772ae9-49b5-4e33-9d3f-5a509f3f34eb" providerId="ADAL" clId="{AFF7205B-1E06-4433-9393-D1E65F61B917}" dt="2022-10-05T19:40:00.238" v="467" actId="47"/>
        <pc:sldMkLst>
          <pc:docMk/>
          <pc:sldMk cId="1532316748" sldId="315"/>
        </pc:sldMkLst>
      </pc:sldChg>
      <pc:sldChg chg="del">
        <pc:chgData name="Miss J Williamson" userId="2e772ae9-49b5-4e33-9d3f-5a509f3f34eb" providerId="ADAL" clId="{AFF7205B-1E06-4433-9393-D1E65F61B917}" dt="2022-10-05T19:31:08.338" v="27" actId="47"/>
        <pc:sldMkLst>
          <pc:docMk/>
          <pc:sldMk cId="362663708" sldId="316"/>
        </pc:sldMkLst>
      </pc:sldChg>
      <pc:sldChg chg="del">
        <pc:chgData name="Miss J Williamson" userId="2e772ae9-49b5-4e33-9d3f-5a509f3f34eb" providerId="ADAL" clId="{AFF7205B-1E06-4433-9393-D1E65F61B917}" dt="2022-10-05T19:30:58.011" v="14" actId="47"/>
        <pc:sldMkLst>
          <pc:docMk/>
          <pc:sldMk cId="428168092" sldId="317"/>
        </pc:sldMkLst>
      </pc:sldChg>
      <pc:sldChg chg="del">
        <pc:chgData name="Miss J Williamson" userId="2e772ae9-49b5-4e33-9d3f-5a509f3f34eb" providerId="ADAL" clId="{AFF7205B-1E06-4433-9393-D1E65F61B917}" dt="2022-10-05T19:30:58.623" v="15" actId="47"/>
        <pc:sldMkLst>
          <pc:docMk/>
          <pc:sldMk cId="934448552" sldId="318"/>
        </pc:sldMkLst>
      </pc:sldChg>
      <pc:sldChg chg="del">
        <pc:chgData name="Miss J Williamson" userId="2e772ae9-49b5-4e33-9d3f-5a509f3f34eb" providerId="ADAL" clId="{AFF7205B-1E06-4433-9393-D1E65F61B917}" dt="2022-10-05T19:30:59.704" v="16" actId="47"/>
        <pc:sldMkLst>
          <pc:docMk/>
          <pc:sldMk cId="1679041564" sldId="319"/>
        </pc:sldMkLst>
      </pc:sldChg>
      <pc:sldChg chg="del">
        <pc:chgData name="Miss J Williamson" userId="2e772ae9-49b5-4e33-9d3f-5a509f3f34eb" providerId="ADAL" clId="{AFF7205B-1E06-4433-9393-D1E65F61B917}" dt="2022-10-05T19:31:00.340" v="17" actId="47"/>
        <pc:sldMkLst>
          <pc:docMk/>
          <pc:sldMk cId="4002754080" sldId="320"/>
        </pc:sldMkLst>
      </pc:sldChg>
      <pc:sldChg chg="del">
        <pc:chgData name="Miss J Williamson" userId="2e772ae9-49b5-4e33-9d3f-5a509f3f34eb" providerId="ADAL" clId="{AFF7205B-1E06-4433-9393-D1E65F61B917}" dt="2022-10-05T19:31:01.028" v="18" actId="47"/>
        <pc:sldMkLst>
          <pc:docMk/>
          <pc:sldMk cId="3296264076" sldId="321"/>
        </pc:sldMkLst>
      </pc:sldChg>
      <pc:sldChg chg="addSp delSp modSp mod">
        <pc:chgData name="Miss J Williamson" userId="2e772ae9-49b5-4e33-9d3f-5a509f3f34eb" providerId="ADAL" clId="{AFF7205B-1E06-4433-9393-D1E65F61B917}" dt="2022-10-05T19:39:25.358" v="421" actId="1076"/>
        <pc:sldMkLst>
          <pc:docMk/>
          <pc:sldMk cId="3756458050" sldId="322"/>
        </pc:sldMkLst>
        <pc:spChg chg="mod">
          <ac:chgData name="Miss J Williamson" userId="2e772ae9-49b5-4e33-9d3f-5a509f3f34eb" providerId="ADAL" clId="{AFF7205B-1E06-4433-9393-D1E65F61B917}" dt="2022-10-05T19:36:57.944" v="243" actId="404"/>
          <ac:spMkLst>
            <pc:docMk/>
            <pc:sldMk cId="3756458050" sldId="322"/>
            <ac:spMk id="2" creationId="{00000000-0000-0000-0000-000000000000}"/>
          </ac:spMkLst>
        </pc:spChg>
        <pc:spChg chg="del mod">
          <ac:chgData name="Miss J Williamson" userId="2e772ae9-49b5-4e33-9d3f-5a509f3f34eb" providerId="ADAL" clId="{AFF7205B-1E06-4433-9393-D1E65F61B917}" dt="2022-10-05T19:35:08.750" v="219" actId="478"/>
          <ac:spMkLst>
            <pc:docMk/>
            <pc:sldMk cId="3756458050" sldId="322"/>
            <ac:spMk id="3" creationId="{00000000-0000-0000-0000-000000000000}"/>
          </ac:spMkLst>
        </pc:spChg>
        <pc:spChg chg="del">
          <ac:chgData name="Miss J Williamson" userId="2e772ae9-49b5-4e33-9d3f-5a509f3f34eb" providerId="ADAL" clId="{AFF7205B-1E06-4433-9393-D1E65F61B917}" dt="2022-10-05T19:35:06.148" v="217" actId="478"/>
          <ac:spMkLst>
            <pc:docMk/>
            <pc:sldMk cId="3756458050" sldId="322"/>
            <ac:spMk id="4" creationId="{00000000-0000-0000-0000-000000000000}"/>
          </ac:spMkLst>
        </pc:spChg>
        <pc:spChg chg="del">
          <ac:chgData name="Miss J Williamson" userId="2e772ae9-49b5-4e33-9d3f-5a509f3f34eb" providerId="ADAL" clId="{AFF7205B-1E06-4433-9393-D1E65F61B917}" dt="2022-10-05T19:35:10.918" v="220" actId="478"/>
          <ac:spMkLst>
            <pc:docMk/>
            <pc:sldMk cId="3756458050" sldId="322"/>
            <ac:spMk id="5" creationId="{00000000-0000-0000-0000-000000000000}"/>
          </ac:spMkLst>
        </pc:spChg>
        <pc:spChg chg="del">
          <ac:chgData name="Miss J Williamson" userId="2e772ae9-49b5-4e33-9d3f-5a509f3f34eb" providerId="ADAL" clId="{AFF7205B-1E06-4433-9393-D1E65F61B917}" dt="2022-10-05T19:35:12.830" v="221" actId="478"/>
          <ac:spMkLst>
            <pc:docMk/>
            <pc:sldMk cId="3756458050" sldId="322"/>
            <ac:spMk id="6" creationId="{00000000-0000-0000-0000-000000000000}"/>
          </ac:spMkLst>
        </pc:spChg>
        <pc:spChg chg="add del mod">
          <ac:chgData name="Miss J Williamson" userId="2e772ae9-49b5-4e33-9d3f-5a509f3f34eb" providerId="ADAL" clId="{AFF7205B-1E06-4433-9393-D1E65F61B917}" dt="2022-10-05T19:35:50.715" v="227" actId="478"/>
          <ac:spMkLst>
            <pc:docMk/>
            <pc:sldMk cId="3756458050" sldId="322"/>
            <ac:spMk id="9" creationId="{7F23F81C-9E36-7731-2825-8D0736A7D9F6}"/>
          </ac:spMkLst>
        </pc:spChg>
        <pc:spChg chg="add del mod">
          <ac:chgData name="Miss J Williamson" userId="2e772ae9-49b5-4e33-9d3f-5a509f3f34eb" providerId="ADAL" clId="{AFF7205B-1E06-4433-9393-D1E65F61B917}" dt="2022-10-05T19:36:07.251" v="229" actId="478"/>
          <ac:spMkLst>
            <pc:docMk/>
            <pc:sldMk cId="3756458050" sldId="322"/>
            <ac:spMk id="12" creationId="{093AEE1C-14CC-4072-CA1E-08AD2670BE4C}"/>
          </ac:spMkLst>
        </pc:spChg>
        <pc:spChg chg="add mod">
          <ac:chgData name="Miss J Williamson" userId="2e772ae9-49b5-4e33-9d3f-5a509f3f34eb" providerId="ADAL" clId="{AFF7205B-1E06-4433-9393-D1E65F61B917}" dt="2022-10-05T19:38:54.783" v="413" actId="1076"/>
          <ac:spMkLst>
            <pc:docMk/>
            <pc:sldMk cId="3756458050" sldId="322"/>
            <ac:spMk id="14" creationId="{1F315507-7DCF-4E16-C8D3-75BC9AF30E09}"/>
          </ac:spMkLst>
        </pc:spChg>
        <pc:spChg chg="add mod">
          <ac:chgData name="Miss J Williamson" userId="2e772ae9-49b5-4e33-9d3f-5a509f3f34eb" providerId="ADAL" clId="{AFF7205B-1E06-4433-9393-D1E65F61B917}" dt="2022-10-05T19:39:17.988" v="419" actId="1076"/>
          <ac:spMkLst>
            <pc:docMk/>
            <pc:sldMk cId="3756458050" sldId="322"/>
            <ac:spMk id="15" creationId="{59BF4F8C-9E90-CCFD-93A1-2FFD07422D9A}"/>
          </ac:spMkLst>
        </pc:spChg>
        <pc:spChg chg="add mod">
          <ac:chgData name="Miss J Williamson" userId="2e772ae9-49b5-4e33-9d3f-5a509f3f34eb" providerId="ADAL" clId="{AFF7205B-1E06-4433-9393-D1E65F61B917}" dt="2022-10-05T19:39:23.437" v="420" actId="1076"/>
          <ac:spMkLst>
            <pc:docMk/>
            <pc:sldMk cId="3756458050" sldId="322"/>
            <ac:spMk id="16" creationId="{DABEE563-B3E4-9E7C-9A87-EF65B5488F20}"/>
          </ac:spMkLst>
        </pc:spChg>
        <pc:spChg chg="add mod">
          <ac:chgData name="Miss J Williamson" userId="2e772ae9-49b5-4e33-9d3f-5a509f3f34eb" providerId="ADAL" clId="{AFF7205B-1E06-4433-9393-D1E65F61B917}" dt="2022-10-05T19:38:58.766" v="414" actId="1076"/>
          <ac:spMkLst>
            <pc:docMk/>
            <pc:sldMk cId="3756458050" sldId="322"/>
            <ac:spMk id="17" creationId="{FF71E2C5-6EC0-9C5D-78A1-91AC2E7CAAA1}"/>
          </ac:spMkLst>
        </pc:spChg>
        <pc:spChg chg="add mod">
          <ac:chgData name="Miss J Williamson" userId="2e772ae9-49b5-4e33-9d3f-5a509f3f34eb" providerId="ADAL" clId="{AFF7205B-1E06-4433-9393-D1E65F61B917}" dt="2022-10-05T19:39:03.550" v="415" actId="1076"/>
          <ac:spMkLst>
            <pc:docMk/>
            <pc:sldMk cId="3756458050" sldId="322"/>
            <ac:spMk id="18" creationId="{F571998E-E829-045B-B57B-CC177006B86F}"/>
          </ac:spMkLst>
        </pc:spChg>
        <pc:spChg chg="add mod">
          <ac:chgData name="Miss J Williamson" userId="2e772ae9-49b5-4e33-9d3f-5a509f3f34eb" providerId="ADAL" clId="{AFF7205B-1E06-4433-9393-D1E65F61B917}" dt="2022-10-05T19:38:21.398" v="403" actId="1076"/>
          <ac:spMkLst>
            <pc:docMk/>
            <pc:sldMk cId="3756458050" sldId="322"/>
            <ac:spMk id="19" creationId="{14FF84FF-FFEC-4579-A167-CA76BFAACC2F}"/>
          </ac:spMkLst>
        </pc:spChg>
        <pc:spChg chg="add mod">
          <ac:chgData name="Miss J Williamson" userId="2e772ae9-49b5-4e33-9d3f-5a509f3f34eb" providerId="ADAL" clId="{AFF7205B-1E06-4433-9393-D1E65F61B917}" dt="2022-10-05T19:38:12.038" v="400" actId="20577"/>
          <ac:spMkLst>
            <pc:docMk/>
            <pc:sldMk cId="3756458050" sldId="322"/>
            <ac:spMk id="20" creationId="{FED23D32-687E-7495-3BE3-B48141CDBC9A}"/>
          </ac:spMkLst>
        </pc:spChg>
        <pc:picChg chg="add del mod">
          <ac:chgData name="Miss J Williamson" userId="2e772ae9-49b5-4e33-9d3f-5a509f3f34eb" providerId="ADAL" clId="{AFF7205B-1E06-4433-9393-D1E65F61B917}" dt="2022-10-05T19:35:50.715" v="227" actId="478"/>
          <ac:picMkLst>
            <pc:docMk/>
            <pc:sldMk cId="3756458050" sldId="322"/>
            <ac:picMk id="8" creationId="{BAF41885-12FF-A40B-D6EB-9DD10804896A}"/>
          </ac:picMkLst>
        </pc:picChg>
        <pc:picChg chg="add del mod">
          <ac:chgData name="Miss J Williamson" userId="2e772ae9-49b5-4e33-9d3f-5a509f3f34eb" providerId="ADAL" clId="{AFF7205B-1E06-4433-9393-D1E65F61B917}" dt="2022-10-05T19:36:07.251" v="229" actId="478"/>
          <ac:picMkLst>
            <pc:docMk/>
            <pc:sldMk cId="3756458050" sldId="322"/>
            <ac:picMk id="11" creationId="{F94660EC-A613-7E28-84D7-AF46CFC17E3D}"/>
          </ac:picMkLst>
        </pc:picChg>
        <pc:picChg chg="add mod">
          <ac:chgData name="Miss J Williamson" userId="2e772ae9-49b5-4e33-9d3f-5a509f3f34eb" providerId="ADAL" clId="{AFF7205B-1E06-4433-9393-D1E65F61B917}" dt="2022-10-05T19:37:08.308" v="246" actId="1076"/>
          <ac:picMkLst>
            <pc:docMk/>
            <pc:sldMk cId="3756458050" sldId="322"/>
            <ac:picMk id="13" creationId="{70BBCE7B-68A1-83BE-75FC-0F0BA46FB591}"/>
          </ac:picMkLst>
        </pc:picChg>
        <pc:picChg chg="add mod">
          <ac:chgData name="Miss J Williamson" userId="2e772ae9-49b5-4e33-9d3f-5a509f3f34eb" providerId="ADAL" clId="{AFF7205B-1E06-4433-9393-D1E65F61B917}" dt="2022-10-05T19:39:25.358" v="421" actId="1076"/>
          <ac:picMkLst>
            <pc:docMk/>
            <pc:sldMk cId="3756458050" sldId="322"/>
            <ac:picMk id="21" creationId="{F346DBF1-30F9-1992-33D1-634E18EFE882}"/>
          </ac:picMkLst>
        </pc:picChg>
        <pc:picChg chg="add mod">
          <ac:chgData name="Miss J Williamson" userId="2e772ae9-49b5-4e33-9d3f-5a509f3f34eb" providerId="ADAL" clId="{AFF7205B-1E06-4433-9393-D1E65F61B917}" dt="2022-10-05T19:38:52.733" v="412" actId="1076"/>
          <ac:picMkLst>
            <pc:docMk/>
            <pc:sldMk cId="3756458050" sldId="322"/>
            <ac:picMk id="22" creationId="{88AE12EF-BD28-9F08-EB3C-A5F89C3C7F46}"/>
          </ac:picMkLst>
        </pc:picChg>
        <pc:picChg chg="add mod">
          <ac:chgData name="Miss J Williamson" userId="2e772ae9-49b5-4e33-9d3f-5a509f3f34eb" providerId="ADAL" clId="{AFF7205B-1E06-4433-9393-D1E65F61B917}" dt="2022-10-05T19:39:13.824" v="418" actId="1076"/>
          <ac:picMkLst>
            <pc:docMk/>
            <pc:sldMk cId="3756458050" sldId="322"/>
            <ac:picMk id="23" creationId="{6D8C3A76-12F6-9695-2EF2-A960016BBED9}"/>
          </ac:picMkLst>
        </pc:picChg>
      </pc:sldChg>
      <pc:sldChg chg="del">
        <pc:chgData name="Miss J Williamson" userId="2e772ae9-49b5-4e33-9d3f-5a509f3f34eb" providerId="ADAL" clId="{AFF7205B-1E06-4433-9393-D1E65F61B917}" dt="2022-10-05T19:31:01.806" v="19" actId="47"/>
        <pc:sldMkLst>
          <pc:docMk/>
          <pc:sldMk cId="1736374102" sldId="330"/>
        </pc:sldMkLst>
      </pc:sldChg>
      <pc:sldChg chg="del">
        <pc:chgData name="Miss J Williamson" userId="2e772ae9-49b5-4e33-9d3f-5a509f3f34eb" providerId="ADAL" clId="{AFF7205B-1E06-4433-9393-D1E65F61B917}" dt="2022-10-05T19:31:30.387" v="39" actId="47"/>
        <pc:sldMkLst>
          <pc:docMk/>
          <pc:sldMk cId="2547734664" sldId="334"/>
        </pc:sldMkLst>
      </pc:sldChg>
      <pc:sldChg chg="del">
        <pc:chgData name="Miss J Williamson" userId="2e772ae9-49b5-4e33-9d3f-5a509f3f34eb" providerId="ADAL" clId="{AFF7205B-1E06-4433-9393-D1E65F61B917}" dt="2022-10-05T19:31:31.133" v="40" actId="47"/>
        <pc:sldMkLst>
          <pc:docMk/>
          <pc:sldMk cId="119778700" sldId="335"/>
        </pc:sldMkLst>
      </pc:sldChg>
      <pc:sldChg chg="del">
        <pc:chgData name="Miss J Williamson" userId="2e772ae9-49b5-4e33-9d3f-5a509f3f34eb" providerId="ADAL" clId="{AFF7205B-1E06-4433-9393-D1E65F61B917}" dt="2022-10-05T19:30:42.784" v="8" actId="47"/>
        <pc:sldMkLst>
          <pc:docMk/>
          <pc:sldMk cId="1324486901" sldId="336"/>
        </pc:sldMkLst>
      </pc:sldChg>
      <pc:sldChg chg="del">
        <pc:chgData name="Miss J Williamson" userId="2e772ae9-49b5-4e33-9d3f-5a509f3f34eb" providerId="ADAL" clId="{AFF7205B-1E06-4433-9393-D1E65F61B917}" dt="2022-10-05T19:39:46.481" v="462" actId="47"/>
        <pc:sldMkLst>
          <pc:docMk/>
          <pc:sldMk cId="3279269784" sldId="337"/>
        </pc:sldMkLst>
      </pc:sldChg>
      <pc:sldChg chg="del">
        <pc:chgData name="Miss J Williamson" userId="2e772ae9-49b5-4e33-9d3f-5a509f3f34eb" providerId="ADAL" clId="{AFF7205B-1E06-4433-9393-D1E65F61B917}" dt="2022-10-05T19:39:46.990" v="463" actId="47"/>
        <pc:sldMkLst>
          <pc:docMk/>
          <pc:sldMk cId="886809153" sldId="338"/>
        </pc:sldMkLst>
      </pc:sldChg>
      <pc:sldChg chg="add">
        <pc:chgData name="Miss J Williamson" userId="2e772ae9-49b5-4e33-9d3f-5a509f3f34eb" providerId="ADAL" clId="{AFF7205B-1E06-4433-9393-D1E65F61B917}" dt="2022-10-05T19:32:41.560" v="73"/>
        <pc:sldMkLst>
          <pc:docMk/>
          <pc:sldMk cId="1000364662" sldId="339"/>
        </pc:sldMkLst>
      </pc:sldChg>
      <pc:sldChg chg="del">
        <pc:chgData name="Miss J Williamson" userId="2e772ae9-49b5-4e33-9d3f-5a509f3f34eb" providerId="ADAL" clId="{AFF7205B-1E06-4433-9393-D1E65F61B917}" dt="2022-10-05T19:30:44.195" v="9" actId="47"/>
        <pc:sldMkLst>
          <pc:docMk/>
          <pc:sldMk cId="2838645836" sldId="339"/>
        </pc:sldMkLst>
      </pc:sldChg>
      <pc:sldChg chg="del">
        <pc:chgData name="Miss J Williamson" userId="2e772ae9-49b5-4e33-9d3f-5a509f3f34eb" providerId="ADAL" clId="{AFF7205B-1E06-4433-9393-D1E65F61B917}" dt="2022-10-05T19:30:38.911" v="7" actId="47"/>
        <pc:sldMkLst>
          <pc:docMk/>
          <pc:sldMk cId="4094090190" sldId="340"/>
        </pc:sldMkLst>
      </pc:sldChg>
      <pc:sldChg chg="add">
        <pc:chgData name="Miss J Williamson" userId="2e772ae9-49b5-4e33-9d3f-5a509f3f34eb" providerId="ADAL" clId="{AFF7205B-1E06-4433-9393-D1E65F61B917}" dt="2022-10-05T19:40:17.507" v="471"/>
        <pc:sldMkLst>
          <pc:docMk/>
          <pc:sldMk cId="188904796" sldId="4446"/>
        </pc:sldMkLst>
      </pc:sldChg>
      <pc:sldChg chg="add del">
        <pc:chgData name="Miss J Williamson" userId="2e772ae9-49b5-4e33-9d3f-5a509f3f34eb" providerId="ADAL" clId="{AFF7205B-1E06-4433-9393-D1E65F61B917}" dt="2022-10-05T19:41:00.778" v="475" actId="47"/>
        <pc:sldMkLst>
          <pc:docMk/>
          <pc:sldMk cId="2822316939" sldId="4449"/>
        </pc:sldMkLst>
      </pc:sldChg>
      <pc:sldChg chg="add del">
        <pc:chgData name="Miss J Williamson" userId="2e772ae9-49b5-4e33-9d3f-5a509f3f34eb" providerId="ADAL" clId="{AFF7205B-1E06-4433-9393-D1E65F61B917}" dt="2022-10-05T19:40:58.426" v="474" actId="47"/>
        <pc:sldMkLst>
          <pc:docMk/>
          <pc:sldMk cId="2688232805" sldId="4450"/>
        </pc:sldMkLst>
      </pc:sldChg>
      <pc:sldChg chg="delSp add mod">
        <pc:chgData name="Miss J Williamson" userId="2e772ae9-49b5-4e33-9d3f-5a509f3f34eb" providerId="ADAL" clId="{AFF7205B-1E06-4433-9393-D1E65F61B917}" dt="2022-10-05T19:41:10.947" v="478" actId="478"/>
        <pc:sldMkLst>
          <pc:docMk/>
          <pc:sldMk cId="2554721583" sldId="4451"/>
        </pc:sldMkLst>
        <pc:spChg chg="del">
          <ac:chgData name="Miss J Williamson" userId="2e772ae9-49b5-4e33-9d3f-5a509f3f34eb" providerId="ADAL" clId="{AFF7205B-1E06-4433-9393-D1E65F61B917}" dt="2022-10-05T19:41:10.947" v="478" actId="478"/>
          <ac:spMkLst>
            <pc:docMk/>
            <pc:sldMk cId="2554721583" sldId="4451"/>
            <ac:spMk id="9" creationId="{C9EC9F7C-BC2D-18B8-5A66-3AC3730CB865}"/>
          </ac:spMkLst>
        </pc:spChg>
      </pc:sldChg>
      <pc:sldChg chg="add">
        <pc:chgData name="Miss J Williamson" userId="2e772ae9-49b5-4e33-9d3f-5a509f3f34eb" providerId="ADAL" clId="{AFF7205B-1E06-4433-9393-D1E65F61B917}" dt="2022-10-05T19:40:53.240" v="472"/>
        <pc:sldMkLst>
          <pc:docMk/>
          <pc:sldMk cId="776308775" sldId="4452"/>
        </pc:sldMkLst>
      </pc:sldChg>
      <pc:sldChg chg="add">
        <pc:chgData name="Miss J Williamson" userId="2e772ae9-49b5-4e33-9d3f-5a509f3f34eb" providerId="ADAL" clId="{AFF7205B-1E06-4433-9393-D1E65F61B917}" dt="2022-10-05T19:40:53.240" v="472"/>
        <pc:sldMkLst>
          <pc:docMk/>
          <pc:sldMk cId="3834325818" sldId="4453"/>
        </pc:sldMkLst>
      </pc:sldChg>
      <pc:sldChg chg="add">
        <pc:chgData name="Miss J Williamson" userId="2e772ae9-49b5-4e33-9d3f-5a509f3f34eb" providerId="ADAL" clId="{AFF7205B-1E06-4433-9393-D1E65F61B917}" dt="2022-10-05T19:40:53.240" v="472"/>
        <pc:sldMkLst>
          <pc:docMk/>
          <pc:sldMk cId="4276493638" sldId="4454"/>
        </pc:sldMkLst>
      </pc:sldChg>
      <pc:sldChg chg="add">
        <pc:chgData name="Miss J Williamson" userId="2e772ae9-49b5-4e33-9d3f-5a509f3f34eb" providerId="ADAL" clId="{AFF7205B-1E06-4433-9393-D1E65F61B917}" dt="2022-10-05T19:40:53.240" v="472"/>
        <pc:sldMkLst>
          <pc:docMk/>
          <pc:sldMk cId="3117992651" sldId="4455"/>
        </pc:sldMkLst>
      </pc:sldChg>
      <pc:sldMasterChg chg="del delSldLayout">
        <pc:chgData name="Miss J Williamson" userId="2e772ae9-49b5-4e33-9d3f-5a509f3f34eb" providerId="ADAL" clId="{AFF7205B-1E06-4433-9393-D1E65F61B917}" dt="2022-10-05T19:30:44.195" v="9" actId="47"/>
        <pc:sldMasterMkLst>
          <pc:docMk/>
          <pc:sldMasterMk cId="2604763763" sldId="2147483660"/>
        </pc:sldMasterMkLst>
        <pc:sldLayoutChg chg="del">
          <pc:chgData name="Miss J Williamson" userId="2e772ae9-49b5-4e33-9d3f-5a509f3f34eb" providerId="ADAL" clId="{AFF7205B-1E06-4433-9393-D1E65F61B917}" dt="2022-10-05T19:30:44.195" v="9" actId="47"/>
          <pc:sldLayoutMkLst>
            <pc:docMk/>
            <pc:sldMasterMk cId="2604763763" sldId="2147483660"/>
            <pc:sldLayoutMk cId="749377065" sldId="2147483661"/>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2646843282" sldId="2147483662"/>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2237736805" sldId="2147483663"/>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2178606644" sldId="2147483664"/>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3740986270" sldId="2147483665"/>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1359600348" sldId="2147483666"/>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3538190076" sldId="2147483667"/>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1506956682" sldId="2147483668"/>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4115307837" sldId="2147483669"/>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1771272189" sldId="2147483670"/>
          </pc:sldLayoutMkLst>
        </pc:sldLayoutChg>
        <pc:sldLayoutChg chg="del">
          <pc:chgData name="Miss J Williamson" userId="2e772ae9-49b5-4e33-9d3f-5a509f3f34eb" providerId="ADAL" clId="{AFF7205B-1E06-4433-9393-D1E65F61B917}" dt="2022-10-05T19:30:44.195" v="9" actId="47"/>
          <pc:sldLayoutMkLst>
            <pc:docMk/>
            <pc:sldMasterMk cId="2604763763" sldId="2147483660"/>
            <pc:sldLayoutMk cId="2900600427"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73238-52EA-409D-A13E-E9216BF444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AAE5CC-0D89-4106-A239-44569C785678}">
      <dgm:prSet phldrT="[Text]" custT="1"/>
      <dgm:spPr/>
      <dgm:t>
        <a:bodyPr/>
        <a:lstStyle/>
        <a:p>
          <a:r>
            <a:rPr lang="en-US" sz="2800" dirty="0" smtClean="0">
              <a:solidFill>
                <a:schemeClr val="tx1"/>
              </a:solidFill>
            </a:rPr>
            <a:t>Active study &amp; revision skills</a:t>
          </a:r>
          <a:endParaRPr lang="en-US" sz="2800" dirty="0">
            <a:solidFill>
              <a:schemeClr val="tx1"/>
            </a:solidFill>
          </a:endParaRPr>
        </a:p>
      </dgm:t>
    </dgm:pt>
    <dgm:pt modelId="{199A4BE8-6895-4BBF-BABF-E9081614CAFA}" type="parTrans" cxnId="{6EB7F208-9962-4DFF-8C80-C8C4E8138FF6}">
      <dgm:prSet/>
      <dgm:spPr/>
      <dgm:t>
        <a:bodyPr/>
        <a:lstStyle/>
        <a:p>
          <a:endParaRPr lang="en-US"/>
        </a:p>
      </dgm:t>
    </dgm:pt>
    <dgm:pt modelId="{8CB50AE4-0816-4809-B79E-6385E8832B54}" type="sibTrans" cxnId="{6EB7F208-9962-4DFF-8C80-C8C4E8138FF6}">
      <dgm:prSet/>
      <dgm:spPr/>
      <dgm:t>
        <a:bodyPr/>
        <a:lstStyle/>
        <a:p>
          <a:endParaRPr lang="en-US"/>
        </a:p>
      </dgm:t>
    </dgm:pt>
    <dgm:pt modelId="{8A9B030B-154A-4A15-8FCA-58D60ED0E7E5}">
      <dgm:prSet custT="1"/>
      <dgm:spPr/>
      <dgm:t>
        <a:bodyPr/>
        <a:lstStyle/>
        <a:p>
          <a:r>
            <a:rPr lang="en-US" sz="2800" dirty="0" smtClean="0">
              <a:solidFill>
                <a:schemeClr val="tx1"/>
              </a:solidFill>
            </a:rPr>
            <a:t>Strategies to challenge procrastination</a:t>
          </a:r>
          <a:endParaRPr lang="en-US" sz="2800" dirty="0">
            <a:solidFill>
              <a:schemeClr val="tx1"/>
            </a:solidFill>
          </a:endParaRPr>
        </a:p>
      </dgm:t>
    </dgm:pt>
    <dgm:pt modelId="{D70BA0F3-8695-4B75-939C-16CFABAE1831}" type="parTrans" cxnId="{51BFC144-897A-4529-AB08-8FB5B8A6BE6B}">
      <dgm:prSet/>
      <dgm:spPr/>
      <dgm:t>
        <a:bodyPr/>
        <a:lstStyle/>
        <a:p>
          <a:endParaRPr lang="en-US"/>
        </a:p>
      </dgm:t>
    </dgm:pt>
    <dgm:pt modelId="{67505080-A977-407E-966C-9D565D1E614B}" type="sibTrans" cxnId="{51BFC144-897A-4529-AB08-8FB5B8A6BE6B}">
      <dgm:prSet/>
      <dgm:spPr/>
      <dgm:t>
        <a:bodyPr/>
        <a:lstStyle/>
        <a:p>
          <a:endParaRPr lang="en-US"/>
        </a:p>
      </dgm:t>
    </dgm:pt>
    <dgm:pt modelId="{D4FDB63E-745A-47BB-B5A6-BD0D24977F5C}">
      <dgm:prSet custT="1"/>
      <dgm:spPr/>
      <dgm:t>
        <a:bodyPr/>
        <a:lstStyle/>
        <a:p>
          <a:r>
            <a:rPr lang="en-US" sz="2800" dirty="0" smtClean="0">
              <a:solidFill>
                <a:schemeClr val="tx1"/>
              </a:solidFill>
            </a:rPr>
            <a:t>Ongoing reflection and reviewing of notes – checking understanding </a:t>
          </a:r>
          <a:endParaRPr lang="en-US" sz="2800" dirty="0"/>
        </a:p>
      </dgm:t>
    </dgm:pt>
    <dgm:pt modelId="{B460F887-AC75-4A2B-B400-47436EAC98C6}" type="parTrans" cxnId="{06F4F636-29E0-4A16-89A8-9F2C63E77003}">
      <dgm:prSet/>
      <dgm:spPr/>
      <dgm:t>
        <a:bodyPr/>
        <a:lstStyle/>
        <a:p>
          <a:endParaRPr lang="en-US"/>
        </a:p>
      </dgm:t>
    </dgm:pt>
    <dgm:pt modelId="{459A74B9-4FCD-443C-8E89-30D4B05A03AF}" type="sibTrans" cxnId="{06F4F636-29E0-4A16-89A8-9F2C63E77003}">
      <dgm:prSet/>
      <dgm:spPr/>
      <dgm:t>
        <a:bodyPr/>
        <a:lstStyle/>
        <a:p>
          <a:endParaRPr lang="en-US"/>
        </a:p>
      </dgm:t>
    </dgm:pt>
    <dgm:pt modelId="{542564DF-5FB7-4920-99AA-B9590B9ACC5D}">
      <dgm:prSet custT="1"/>
      <dgm:spPr/>
      <dgm:t>
        <a:bodyPr/>
        <a:lstStyle/>
        <a:p>
          <a:r>
            <a:rPr lang="en-GB" sz="2800" dirty="0" smtClean="0">
              <a:solidFill>
                <a:schemeClr val="tx1"/>
              </a:solidFill>
            </a:rPr>
            <a:t>Additional study to lessons &amp; ‘homework’</a:t>
          </a:r>
          <a:endParaRPr lang="en-GB" sz="2800" dirty="0">
            <a:solidFill>
              <a:schemeClr val="tx1"/>
            </a:solidFill>
          </a:endParaRPr>
        </a:p>
      </dgm:t>
    </dgm:pt>
    <dgm:pt modelId="{B507D96B-BF62-447E-A631-C33389351563}" type="sibTrans" cxnId="{D9A94CB3-997E-4795-933B-DD9AD21A0D2F}">
      <dgm:prSet/>
      <dgm:spPr/>
      <dgm:t>
        <a:bodyPr/>
        <a:lstStyle/>
        <a:p>
          <a:endParaRPr lang="en-US"/>
        </a:p>
      </dgm:t>
    </dgm:pt>
    <dgm:pt modelId="{A4084031-6321-488E-A10E-553046CD0D14}" type="parTrans" cxnId="{D9A94CB3-997E-4795-933B-DD9AD21A0D2F}">
      <dgm:prSet/>
      <dgm:spPr/>
      <dgm:t>
        <a:bodyPr/>
        <a:lstStyle/>
        <a:p>
          <a:endParaRPr lang="en-US"/>
        </a:p>
      </dgm:t>
    </dgm:pt>
    <dgm:pt modelId="{44A92D6C-2FA0-498B-B0D9-08D05670F4C1}" type="pres">
      <dgm:prSet presAssocID="{19B73238-52EA-409D-A13E-E9216BF44467}" presName="linear" presStyleCnt="0">
        <dgm:presLayoutVars>
          <dgm:dir/>
          <dgm:animLvl val="lvl"/>
          <dgm:resizeHandles val="exact"/>
        </dgm:presLayoutVars>
      </dgm:prSet>
      <dgm:spPr/>
      <dgm:t>
        <a:bodyPr/>
        <a:lstStyle/>
        <a:p>
          <a:endParaRPr lang="en-US"/>
        </a:p>
      </dgm:t>
    </dgm:pt>
    <dgm:pt modelId="{2DF45619-98D0-435A-9281-41F1719335E7}" type="pres">
      <dgm:prSet presAssocID="{55AAE5CC-0D89-4106-A239-44569C785678}" presName="parentLin" presStyleCnt="0"/>
      <dgm:spPr/>
    </dgm:pt>
    <dgm:pt modelId="{F4343946-D78D-417D-91EB-F898268595AB}" type="pres">
      <dgm:prSet presAssocID="{55AAE5CC-0D89-4106-A239-44569C785678}" presName="parentLeftMargin" presStyleLbl="node1" presStyleIdx="0" presStyleCnt="4"/>
      <dgm:spPr/>
      <dgm:t>
        <a:bodyPr/>
        <a:lstStyle/>
        <a:p>
          <a:endParaRPr lang="en-US"/>
        </a:p>
      </dgm:t>
    </dgm:pt>
    <dgm:pt modelId="{4EB3636E-3810-4A1C-9C96-A9411FDE4664}" type="pres">
      <dgm:prSet presAssocID="{55AAE5CC-0D89-4106-A239-44569C785678}" presName="parentText" presStyleLbl="node1" presStyleIdx="0" presStyleCnt="4">
        <dgm:presLayoutVars>
          <dgm:chMax val="0"/>
          <dgm:bulletEnabled val="1"/>
        </dgm:presLayoutVars>
      </dgm:prSet>
      <dgm:spPr/>
      <dgm:t>
        <a:bodyPr/>
        <a:lstStyle/>
        <a:p>
          <a:endParaRPr lang="en-US"/>
        </a:p>
      </dgm:t>
    </dgm:pt>
    <dgm:pt modelId="{820DC872-8D54-4D08-9A43-C519526232B1}" type="pres">
      <dgm:prSet presAssocID="{55AAE5CC-0D89-4106-A239-44569C785678}" presName="negativeSpace" presStyleCnt="0"/>
      <dgm:spPr/>
    </dgm:pt>
    <dgm:pt modelId="{5DA81106-CAD0-4F82-A345-FCA446812979}" type="pres">
      <dgm:prSet presAssocID="{55AAE5CC-0D89-4106-A239-44569C785678}" presName="childText" presStyleLbl="conFgAcc1" presStyleIdx="0" presStyleCnt="4">
        <dgm:presLayoutVars>
          <dgm:bulletEnabled val="1"/>
        </dgm:presLayoutVars>
      </dgm:prSet>
      <dgm:spPr/>
    </dgm:pt>
    <dgm:pt modelId="{4C7CC163-E92F-4ED5-8593-72D5AAFD55F0}" type="pres">
      <dgm:prSet presAssocID="{8CB50AE4-0816-4809-B79E-6385E8832B54}" presName="spaceBetweenRectangles" presStyleCnt="0"/>
      <dgm:spPr/>
    </dgm:pt>
    <dgm:pt modelId="{7DCA66B9-B1C1-4234-8608-14585FC6B6C2}" type="pres">
      <dgm:prSet presAssocID="{8A9B030B-154A-4A15-8FCA-58D60ED0E7E5}" presName="parentLin" presStyleCnt="0"/>
      <dgm:spPr/>
    </dgm:pt>
    <dgm:pt modelId="{DF7548C9-39BB-454A-A9FC-FD84C30C4080}" type="pres">
      <dgm:prSet presAssocID="{8A9B030B-154A-4A15-8FCA-58D60ED0E7E5}" presName="parentLeftMargin" presStyleLbl="node1" presStyleIdx="0" presStyleCnt="4"/>
      <dgm:spPr/>
      <dgm:t>
        <a:bodyPr/>
        <a:lstStyle/>
        <a:p>
          <a:endParaRPr lang="en-US"/>
        </a:p>
      </dgm:t>
    </dgm:pt>
    <dgm:pt modelId="{2ED75488-9DF2-436B-BA07-59AED11BB7EC}" type="pres">
      <dgm:prSet presAssocID="{8A9B030B-154A-4A15-8FCA-58D60ED0E7E5}" presName="parentText" presStyleLbl="node1" presStyleIdx="1" presStyleCnt="4" custScaleX="110044" custScaleY="87131">
        <dgm:presLayoutVars>
          <dgm:chMax val="0"/>
          <dgm:bulletEnabled val="1"/>
        </dgm:presLayoutVars>
      </dgm:prSet>
      <dgm:spPr/>
      <dgm:t>
        <a:bodyPr/>
        <a:lstStyle/>
        <a:p>
          <a:endParaRPr lang="en-US"/>
        </a:p>
      </dgm:t>
    </dgm:pt>
    <dgm:pt modelId="{983A2A86-4829-4F8F-97EE-15148611A925}" type="pres">
      <dgm:prSet presAssocID="{8A9B030B-154A-4A15-8FCA-58D60ED0E7E5}" presName="negativeSpace" presStyleCnt="0"/>
      <dgm:spPr/>
    </dgm:pt>
    <dgm:pt modelId="{93A1B6A1-B27F-497F-8C2B-440860305F30}" type="pres">
      <dgm:prSet presAssocID="{8A9B030B-154A-4A15-8FCA-58D60ED0E7E5}" presName="childText" presStyleLbl="conFgAcc1" presStyleIdx="1" presStyleCnt="4">
        <dgm:presLayoutVars>
          <dgm:bulletEnabled val="1"/>
        </dgm:presLayoutVars>
      </dgm:prSet>
      <dgm:spPr/>
    </dgm:pt>
    <dgm:pt modelId="{89ED5ACB-9D50-4318-905B-1F7667EFD6F1}" type="pres">
      <dgm:prSet presAssocID="{67505080-A977-407E-966C-9D565D1E614B}" presName="spaceBetweenRectangles" presStyleCnt="0"/>
      <dgm:spPr/>
    </dgm:pt>
    <dgm:pt modelId="{42D4A251-950A-43AB-919E-B2D91239D550}" type="pres">
      <dgm:prSet presAssocID="{D4FDB63E-745A-47BB-B5A6-BD0D24977F5C}" presName="parentLin" presStyleCnt="0"/>
      <dgm:spPr/>
    </dgm:pt>
    <dgm:pt modelId="{84E221DA-3747-4EE2-B1FF-7A8D01C0B56A}" type="pres">
      <dgm:prSet presAssocID="{D4FDB63E-745A-47BB-B5A6-BD0D24977F5C}" presName="parentLeftMargin" presStyleLbl="node1" presStyleIdx="1" presStyleCnt="4"/>
      <dgm:spPr/>
      <dgm:t>
        <a:bodyPr/>
        <a:lstStyle/>
        <a:p>
          <a:endParaRPr lang="en-US"/>
        </a:p>
      </dgm:t>
    </dgm:pt>
    <dgm:pt modelId="{AFAA7F4A-885E-41DA-8997-0372F8A8BD30}" type="pres">
      <dgm:prSet presAssocID="{D4FDB63E-745A-47BB-B5A6-BD0D24977F5C}" presName="parentText" presStyleLbl="node1" presStyleIdx="2" presStyleCnt="4" custScaleX="121769" custScaleY="144240">
        <dgm:presLayoutVars>
          <dgm:chMax val="0"/>
          <dgm:bulletEnabled val="1"/>
        </dgm:presLayoutVars>
      </dgm:prSet>
      <dgm:spPr/>
      <dgm:t>
        <a:bodyPr/>
        <a:lstStyle/>
        <a:p>
          <a:endParaRPr lang="en-US"/>
        </a:p>
      </dgm:t>
    </dgm:pt>
    <dgm:pt modelId="{178DC741-32F5-4159-B9B3-13C6284562C6}" type="pres">
      <dgm:prSet presAssocID="{D4FDB63E-745A-47BB-B5A6-BD0D24977F5C}" presName="negativeSpace" presStyleCnt="0"/>
      <dgm:spPr/>
    </dgm:pt>
    <dgm:pt modelId="{DD3E70A8-CF0B-4CB6-A4EC-EECA2E892419}" type="pres">
      <dgm:prSet presAssocID="{D4FDB63E-745A-47BB-B5A6-BD0D24977F5C}" presName="childText" presStyleLbl="conFgAcc1" presStyleIdx="2" presStyleCnt="4">
        <dgm:presLayoutVars>
          <dgm:bulletEnabled val="1"/>
        </dgm:presLayoutVars>
      </dgm:prSet>
      <dgm:spPr/>
    </dgm:pt>
    <dgm:pt modelId="{F8E30D52-0C37-4DD0-B492-2B426F95B695}" type="pres">
      <dgm:prSet presAssocID="{459A74B9-4FCD-443C-8E89-30D4B05A03AF}" presName="spaceBetweenRectangles" presStyleCnt="0"/>
      <dgm:spPr/>
    </dgm:pt>
    <dgm:pt modelId="{5C859748-4E4E-42FC-B0FC-8A87BE856879}" type="pres">
      <dgm:prSet presAssocID="{542564DF-5FB7-4920-99AA-B9590B9ACC5D}" presName="parentLin" presStyleCnt="0"/>
      <dgm:spPr/>
    </dgm:pt>
    <dgm:pt modelId="{6C54F899-2189-41ED-A768-D13672629068}" type="pres">
      <dgm:prSet presAssocID="{542564DF-5FB7-4920-99AA-B9590B9ACC5D}" presName="parentLeftMargin" presStyleLbl="node1" presStyleIdx="2" presStyleCnt="4"/>
      <dgm:spPr/>
      <dgm:t>
        <a:bodyPr/>
        <a:lstStyle/>
        <a:p>
          <a:endParaRPr lang="en-US"/>
        </a:p>
      </dgm:t>
    </dgm:pt>
    <dgm:pt modelId="{48101200-A68E-4039-B2C2-85811F9D5A71}" type="pres">
      <dgm:prSet presAssocID="{542564DF-5FB7-4920-99AA-B9590B9ACC5D}" presName="parentText" presStyleLbl="node1" presStyleIdx="3" presStyleCnt="4" custScaleX="119765">
        <dgm:presLayoutVars>
          <dgm:chMax val="0"/>
          <dgm:bulletEnabled val="1"/>
        </dgm:presLayoutVars>
      </dgm:prSet>
      <dgm:spPr/>
      <dgm:t>
        <a:bodyPr/>
        <a:lstStyle/>
        <a:p>
          <a:endParaRPr lang="en-US"/>
        </a:p>
      </dgm:t>
    </dgm:pt>
    <dgm:pt modelId="{BF93D9B7-0066-4FF9-ADA6-8C568AD7E03D}" type="pres">
      <dgm:prSet presAssocID="{542564DF-5FB7-4920-99AA-B9590B9ACC5D}" presName="negativeSpace" presStyleCnt="0"/>
      <dgm:spPr/>
    </dgm:pt>
    <dgm:pt modelId="{114B29B3-6DDD-4F79-982D-DFD79879F58D}" type="pres">
      <dgm:prSet presAssocID="{542564DF-5FB7-4920-99AA-B9590B9ACC5D}" presName="childText" presStyleLbl="conFgAcc1" presStyleIdx="3" presStyleCnt="4">
        <dgm:presLayoutVars>
          <dgm:bulletEnabled val="1"/>
        </dgm:presLayoutVars>
      </dgm:prSet>
      <dgm:spPr/>
    </dgm:pt>
  </dgm:ptLst>
  <dgm:cxnLst>
    <dgm:cxn modelId="{25B94903-E9BB-46B7-81E7-1B4946C7237E}" type="presOf" srcId="{D4FDB63E-745A-47BB-B5A6-BD0D24977F5C}" destId="{84E221DA-3747-4EE2-B1FF-7A8D01C0B56A}" srcOrd="0" destOrd="0" presId="urn:microsoft.com/office/officeart/2005/8/layout/list1"/>
    <dgm:cxn modelId="{FEBDB233-88FE-42C2-A306-9B40E12BC06E}" type="presOf" srcId="{542564DF-5FB7-4920-99AA-B9590B9ACC5D}" destId="{48101200-A68E-4039-B2C2-85811F9D5A71}" srcOrd="1" destOrd="0" presId="urn:microsoft.com/office/officeart/2005/8/layout/list1"/>
    <dgm:cxn modelId="{76467AE8-4916-49B3-AE8F-37A3A6B4F77A}" type="presOf" srcId="{8A9B030B-154A-4A15-8FCA-58D60ED0E7E5}" destId="{DF7548C9-39BB-454A-A9FC-FD84C30C4080}" srcOrd="0" destOrd="0" presId="urn:microsoft.com/office/officeart/2005/8/layout/list1"/>
    <dgm:cxn modelId="{3D325528-5FAC-4A5C-AE5B-2FF5A29BDCF5}" type="presOf" srcId="{8A9B030B-154A-4A15-8FCA-58D60ED0E7E5}" destId="{2ED75488-9DF2-436B-BA07-59AED11BB7EC}" srcOrd="1" destOrd="0" presId="urn:microsoft.com/office/officeart/2005/8/layout/list1"/>
    <dgm:cxn modelId="{51BFC144-897A-4529-AB08-8FB5B8A6BE6B}" srcId="{19B73238-52EA-409D-A13E-E9216BF44467}" destId="{8A9B030B-154A-4A15-8FCA-58D60ED0E7E5}" srcOrd="1" destOrd="0" parTransId="{D70BA0F3-8695-4B75-939C-16CFABAE1831}" sibTransId="{67505080-A977-407E-966C-9D565D1E614B}"/>
    <dgm:cxn modelId="{06F4F636-29E0-4A16-89A8-9F2C63E77003}" srcId="{19B73238-52EA-409D-A13E-E9216BF44467}" destId="{D4FDB63E-745A-47BB-B5A6-BD0D24977F5C}" srcOrd="2" destOrd="0" parTransId="{B460F887-AC75-4A2B-B400-47436EAC98C6}" sibTransId="{459A74B9-4FCD-443C-8E89-30D4B05A03AF}"/>
    <dgm:cxn modelId="{6EB7F208-9962-4DFF-8C80-C8C4E8138FF6}" srcId="{19B73238-52EA-409D-A13E-E9216BF44467}" destId="{55AAE5CC-0D89-4106-A239-44569C785678}" srcOrd="0" destOrd="0" parTransId="{199A4BE8-6895-4BBF-BABF-E9081614CAFA}" sibTransId="{8CB50AE4-0816-4809-B79E-6385E8832B54}"/>
    <dgm:cxn modelId="{D05CA7BF-DC41-46A3-9D1E-642E9BF37DC6}" type="presOf" srcId="{55AAE5CC-0D89-4106-A239-44569C785678}" destId="{4EB3636E-3810-4A1C-9C96-A9411FDE4664}" srcOrd="1" destOrd="0" presId="urn:microsoft.com/office/officeart/2005/8/layout/list1"/>
    <dgm:cxn modelId="{4F5AA4F1-D302-4766-8643-F5A8D3DB8A72}" type="presOf" srcId="{19B73238-52EA-409D-A13E-E9216BF44467}" destId="{44A92D6C-2FA0-498B-B0D9-08D05670F4C1}" srcOrd="0" destOrd="0" presId="urn:microsoft.com/office/officeart/2005/8/layout/list1"/>
    <dgm:cxn modelId="{2FDA5A10-7E86-4758-B9A4-7DF8EA75D001}" type="presOf" srcId="{55AAE5CC-0D89-4106-A239-44569C785678}" destId="{F4343946-D78D-417D-91EB-F898268595AB}" srcOrd="0" destOrd="0" presId="urn:microsoft.com/office/officeart/2005/8/layout/list1"/>
    <dgm:cxn modelId="{B417B8CD-8C20-4C55-821F-778A09E1C587}" type="presOf" srcId="{D4FDB63E-745A-47BB-B5A6-BD0D24977F5C}" destId="{AFAA7F4A-885E-41DA-8997-0372F8A8BD30}" srcOrd="1" destOrd="0" presId="urn:microsoft.com/office/officeart/2005/8/layout/list1"/>
    <dgm:cxn modelId="{C5C90F6D-26A3-48DD-B1DF-D598D85BAA15}" type="presOf" srcId="{542564DF-5FB7-4920-99AA-B9590B9ACC5D}" destId="{6C54F899-2189-41ED-A768-D13672629068}" srcOrd="0" destOrd="0" presId="urn:microsoft.com/office/officeart/2005/8/layout/list1"/>
    <dgm:cxn modelId="{D9A94CB3-997E-4795-933B-DD9AD21A0D2F}" srcId="{19B73238-52EA-409D-A13E-E9216BF44467}" destId="{542564DF-5FB7-4920-99AA-B9590B9ACC5D}" srcOrd="3" destOrd="0" parTransId="{A4084031-6321-488E-A10E-553046CD0D14}" sibTransId="{B507D96B-BF62-447E-A631-C33389351563}"/>
    <dgm:cxn modelId="{6F14838E-FFD8-49A8-ABC5-90BDCE783C6E}" type="presParOf" srcId="{44A92D6C-2FA0-498B-B0D9-08D05670F4C1}" destId="{2DF45619-98D0-435A-9281-41F1719335E7}" srcOrd="0" destOrd="0" presId="urn:microsoft.com/office/officeart/2005/8/layout/list1"/>
    <dgm:cxn modelId="{A9ECCF11-5137-4B11-A244-F096900F161D}" type="presParOf" srcId="{2DF45619-98D0-435A-9281-41F1719335E7}" destId="{F4343946-D78D-417D-91EB-F898268595AB}" srcOrd="0" destOrd="0" presId="urn:microsoft.com/office/officeart/2005/8/layout/list1"/>
    <dgm:cxn modelId="{D785D375-2A84-4950-8684-24989592C3E6}" type="presParOf" srcId="{2DF45619-98D0-435A-9281-41F1719335E7}" destId="{4EB3636E-3810-4A1C-9C96-A9411FDE4664}" srcOrd="1" destOrd="0" presId="urn:microsoft.com/office/officeart/2005/8/layout/list1"/>
    <dgm:cxn modelId="{6205AED2-D606-485F-B206-57FF7240049F}" type="presParOf" srcId="{44A92D6C-2FA0-498B-B0D9-08D05670F4C1}" destId="{820DC872-8D54-4D08-9A43-C519526232B1}" srcOrd="1" destOrd="0" presId="urn:microsoft.com/office/officeart/2005/8/layout/list1"/>
    <dgm:cxn modelId="{00352A64-66C0-480C-910E-DB1D28D7C243}" type="presParOf" srcId="{44A92D6C-2FA0-498B-B0D9-08D05670F4C1}" destId="{5DA81106-CAD0-4F82-A345-FCA446812979}" srcOrd="2" destOrd="0" presId="urn:microsoft.com/office/officeart/2005/8/layout/list1"/>
    <dgm:cxn modelId="{F79694A9-0EA3-4D50-A44C-994DF61B42E4}" type="presParOf" srcId="{44A92D6C-2FA0-498B-B0D9-08D05670F4C1}" destId="{4C7CC163-E92F-4ED5-8593-72D5AAFD55F0}" srcOrd="3" destOrd="0" presId="urn:microsoft.com/office/officeart/2005/8/layout/list1"/>
    <dgm:cxn modelId="{47F8FA8E-14EF-4679-BC6A-815775645B6E}" type="presParOf" srcId="{44A92D6C-2FA0-498B-B0D9-08D05670F4C1}" destId="{7DCA66B9-B1C1-4234-8608-14585FC6B6C2}" srcOrd="4" destOrd="0" presId="urn:microsoft.com/office/officeart/2005/8/layout/list1"/>
    <dgm:cxn modelId="{02106925-E52A-466B-B6EA-E61B4DCDFF25}" type="presParOf" srcId="{7DCA66B9-B1C1-4234-8608-14585FC6B6C2}" destId="{DF7548C9-39BB-454A-A9FC-FD84C30C4080}" srcOrd="0" destOrd="0" presId="urn:microsoft.com/office/officeart/2005/8/layout/list1"/>
    <dgm:cxn modelId="{0BA47D13-3029-4FC4-A4D0-E9C45F25B7C1}" type="presParOf" srcId="{7DCA66B9-B1C1-4234-8608-14585FC6B6C2}" destId="{2ED75488-9DF2-436B-BA07-59AED11BB7EC}" srcOrd="1" destOrd="0" presId="urn:microsoft.com/office/officeart/2005/8/layout/list1"/>
    <dgm:cxn modelId="{039A6AD0-2FD7-4BB3-8EBE-9516337075F8}" type="presParOf" srcId="{44A92D6C-2FA0-498B-B0D9-08D05670F4C1}" destId="{983A2A86-4829-4F8F-97EE-15148611A925}" srcOrd="5" destOrd="0" presId="urn:microsoft.com/office/officeart/2005/8/layout/list1"/>
    <dgm:cxn modelId="{197BCF9D-C9F1-437C-A985-33508ED99220}" type="presParOf" srcId="{44A92D6C-2FA0-498B-B0D9-08D05670F4C1}" destId="{93A1B6A1-B27F-497F-8C2B-440860305F30}" srcOrd="6" destOrd="0" presId="urn:microsoft.com/office/officeart/2005/8/layout/list1"/>
    <dgm:cxn modelId="{E2C09600-8A61-48AA-AFD3-DF44370C21C5}" type="presParOf" srcId="{44A92D6C-2FA0-498B-B0D9-08D05670F4C1}" destId="{89ED5ACB-9D50-4318-905B-1F7667EFD6F1}" srcOrd="7" destOrd="0" presId="urn:microsoft.com/office/officeart/2005/8/layout/list1"/>
    <dgm:cxn modelId="{3FCF9C4F-28E9-4CCA-A3A4-23863C495C0D}" type="presParOf" srcId="{44A92D6C-2FA0-498B-B0D9-08D05670F4C1}" destId="{42D4A251-950A-43AB-919E-B2D91239D550}" srcOrd="8" destOrd="0" presId="urn:microsoft.com/office/officeart/2005/8/layout/list1"/>
    <dgm:cxn modelId="{496E012C-6CE7-4785-9F29-31729B5ADC2C}" type="presParOf" srcId="{42D4A251-950A-43AB-919E-B2D91239D550}" destId="{84E221DA-3747-4EE2-B1FF-7A8D01C0B56A}" srcOrd="0" destOrd="0" presId="urn:microsoft.com/office/officeart/2005/8/layout/list1"/>
    <dgm:cxn modelId="{25997951-3D0C-4E6E-9CC9-6F5FD5BC79C3}" type="presParOf" srcId="{42D4A251-950A-43AB-919E-B2D91239D550}" destId="{AFAA7F4A-885E-41DA-8997-0372F8A8BD30}" srcOrd="1" destOrd="0" presId="urn:microsoft.com/office/officeart/2005/8/layout/list1"/>
    <dgm:cxn modelId="{E15923D8-3133-43A0-861D-8102C9611565}" type="presParOf" srcId="{44A92D6C-2FA0-498B-B0D9-08D05670F4C1}" destId="{178DC741-32F5-4159-B9B3-13C6284562C6}" srcOrd="9" destOrd="0" presId="urn:microsoft.com/office/officeart/2005/8/layout/list1"/>
    <dgm:cxn modelId="{D498ADA8-BCE8-4388-9EC7-7A25ADB86203}" type="presParOf" srcId="{44A92D6C-2FA0-498B-B0D9-08D05670F4C1}" destId="{DD3E70A8-CF0B-4CB6-A4EC-EECA2E892419}" srcOrd="10" destOrd="0" presId="urn:microsoft.com/office/officeart/2005/8/layout/list1"/>
    <dgm:cxn modelId="{EB78BAE6-A0B3-4C60-9278-BD954D1146BC}" type="presParOf" srcId="{44A92D6C-2FA0-498B-B0D9-08D05670F4C1}" destId="{F8E30D52-0C37-4DD0-B492-2B426F95B695}" srcOrd="11" destOrd="0" presId="urn:microsoft.com/office/officeart/2005/8/layout/list1"/>
    <dgm:cxn modelId="{783B6C98-C078-4B67-B346-6E244EC0050A}" type="presParOf" srcId="{44A92D6C-2FA0-498B-B0D9-08D05670F4C1}" destId="{5C859748-4E4E-42FC-B0FC-8A87BE856879}" srcOrd="12" destOrd="0" presId="urn:microsoft.com/office/officeart/2005/8/layout/list1"/>
    <dgm:cxn modelId="{86A60B70-5B26-4870-953D-B5001A37A5AB}" type="presParOf" srcId="{5C859748-4E4E-42FC-B0FC-8A87BE856879}" destId="{6C54F899-2189-41ED-A768-D13672629068}" srcOrd="0" destOrd="0" presId="urn:microsoft.com/office/officeart/2005/8/layout/list1"/>
    <dgm:cxn modelId="{44E74AB9-C040-45C1-8A84-F1BD840A99A2}" type="presParOf" srcId="{5C859748-4E4E-42FC-B0FC-8A87BE856879}" destId="{48101200-A68E-4039-B2C2-85811F9D5A71}" srcOrd="1" destOrd="0" presId="urn:microsoft.com/office/officeart/2005/8/layout/list1"/>
    <dgm:cxn modelId="{FC6D83D4-D621-4A19-984B-CD2CFA290663}" type="presParOf" srcId="{44A92D6C-2FA0-498B-B0D9-08D05670F4C1}" destId="{BF93D9B7-0066-4FF9-ADA6-8C568AD7E03D}" srcOrd="13" destOrd="0" presId="urn:microsoft.com/office/officeart/2005/8/layout/list1"/>
    <dgm:cxn modelId="{5D4DE194-AECC-459E-9D55-5C780B0AD3BE}" type="presParOf" srcId="{44A92D6C-2FA0-498B-B0D9-08D05670F4C1}" destId="{114B29B3-6DDD-4F79-982D-DFD79879F58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72A88-7750-4891-B59B-9B482984CBC9}"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F78A8921-251A-4184-BBCA-F8A958DF142E}">
      <dgm:prSet/>
      <dgm:spPr/>
      <dgm:t>
        <a:bodyPr/>
        <a:lstStyle/>
        <a:p>
          <a:pPr rtl="0"/>
          <a:r>
            <a:rPr lang="en-GB" b="0" dirty="0">
              <a:latin typeface="Calibri"/>
              <a:ea typeface="Calibri"/>
              <a:cs typeface="Calibri"/>
            </a:rPr>
            <a:t>Students will continue to have PSHE lessons throughout sixth form. Lessons focus particularly on themes of careers, financial capability and risk management. </a:t>
          </a:r>
          <a:r>
            <a:rPr lang="en-US" b="0" dirty="0">
              <a:latin typeface="Calibri"/>
              <a:ea typeface="Calibri"/>
              <a:cs typeface="Calibri"/>
            </a:rPr>
            <a:t>The </a:t>
          </a:r>
          <a:r>
            <a:rPr lang="en-US" b="0" dirty="0" err="1">
              <a:latin typeface="Calibri"/>
              <a:ea typeface="Calibri"/>
              <a:cs typeface="Calibri"/>
            </a:rPr>
            <a:t>programme</a:t>
          </a:r>
          <a:r>
            <a:rPr lang="en-US" b="0" dirty="0">
              <a:latin typeface="Calibri"/>
              <a:ea typeface="Calibri"/>
              <a:cs typeface="Calibri"/>
            </a:rPr>
            <a:t> is supported by a range of external providers.</a:t>
          </a:r>
        </a:p>
      </dgm:t>
    </dgm:pt>
    <dgm:pt modelId="{A1C03762-D15B-4668-803A-6E5598C9261C}" type="parTrans" cxnId="{807194F0-FF89-4224-8C33-7D160F6A3646}">
      <dgm:prSet/>
      <dgm:spPr/>
      <dgm:t>
        <a:bodyPr/>
        <a:lstStyle/>
        <a:p>
          <a:endParaRPr lang="en-US"/>
        </a:p>
      </dgm:t>
    </dgm:pt>
    <dgm:pt modelId="{8B4A67DF-639C-4441-A6B7-E933B2C86B5C}" type="sibTrans" cxnId="{807194F0-FF89-4224-8C33-7D160F6A3646}">
      <dgm:prSet/>
      <dgm:spPr/>
      <dgm:t>
        <a:bodyPr/>
        <a:lstStyle/>
        <a:p>
          <a:endParaRPr lang="en-US"/>
        </a:p>
      </dgm:t>
    </dgm:pt>
    <dgm:pt modelId="{960F1B79-B4E3-4421-8CFB-BEACFFB1F1C2}">
      <dgm:prSet phldr="0"/>
      <dgm:spPr/>
      <dgm:t>
        <a:bodyPr/>
        <a:lstStyle/>
        <a:p>
          <a:pPr rtl="0"/>
          <a:r>
            <a:rPr lang="en-GB" b="0" dirty="0">
              <a:latin typeface="Calibri"/>
              <a:ea typeface="Calibri"/>
              <a:cs typeface="Calibri"/>
            </a:rPr>
            <a:t>Students have a number of opportunities to develop their leadership skills and will continue to participate in as well as take a leading role in supporting and organising extra curricular activities.</a:t>
          </a:r>
        </a:p>
      </dgm:t>
    </dgm:pt>
    <dgm:pt modelId="{AD43521F-8A7F-463B-B9C1-70A2D5837FCE}" type="parTrans" cxnId="{55D7762D-AC81-4612-A128-85A1F76818F5}">
      <dgm:prSet/>
      <dgm:spPr/>
    </dgm:pt>
    <dgm:pt modelId="{83F98531-7206-49A5-BA34-9E8D70558B17}" type="sibTrans" cxnId="{55D7762D-AC81-4612-A128-85A1F76818F5}">
      <dgm:prSet/>
      <dgm:spPr/>
    </dgm:pt>
    <dgm:pt modelId="{97C19269-E70A-4837-907B-EFAE77C6BBD3}" type="pres">
      <dgm:prSet presAssocID="{21072A88-7750-4891-B59B-9B482984CBC9}" presName="vert0" presStyleCnt="0">
        <dgm:presLayoutVars>
          <dgm:dir/>
          <dgm:animOne val="branch"/>
          <dgm:animLvl val="lvl"/>
        </dgm:presLayoutVars>
      </dgm:prSet>
      <dgm:spPr/>
      <dgm:t>
        <a:bodyPr/>
        <a:lstStyle/>
        <a:p>
          <a:endParaRPr lang="en-US"/>
        </a:p>
      </dgm:t>
    </dgm:pt>
    <dgm:pt modelId="{C369F08B-BCDA-433D-B825-AF7BC9F07B0B}" type="pres">
      <dgm:prSet presAssocID="{F78A8921-251A-4184-BBCA-F8A958DF142E}" presName="thickLine" presStyleLbl="alignNode1" presStyleIdx="0" presStyleCnt="2"/>
      <dgm:spPr/>
    </dgm:pt>
    <dgm:pt modelId="{DA1D3E20-83DC-445D-A35F-27A21065E656}" type="pres">
      <dgm:prSet presAssocID="{F78A8921-251A-4184-BBCA-F8A958DF142E}" presName="horz1" presStyleCnt="0"/>
      <dgm:spPr/>
    </dgm:pt>
    <dgm:pt modelId="{DDB29DCA-C3CE-4F77-912A-00486253AB46}" type="pres">
      <dgm:prSet presAssocID="{F78A8921-251A-4184-BBCA-F8A958DF142E}" presName="tx1" presStyleLbl="revTx" presStyleIdx="0" presStyleCnt="2"/>
      <dgm:spPr/>
      <dgm:t>
        <a:bodyPr/>
        <a:lstStyle/>
        <a:p>
          <a:endParaRPr lang="en-US"/>
        </a:p>
      </dgm:t>
    </dgm:pt>
    <dgm:pt modelId="{8BEB2194-F64F-47CC-A6D5-9AEF8E23A64E}" type="pres">
      <dgm:prSet presAssocID="{F78A8921-251A-4184-BBCA-F8A958DF142E}" presName="vert1" presStyleCnt="0"/>
      <dgm:spPr/>
    </dgm:pt>
    <dgm:pt modelId="{79149D7C-80FC-4633-AB48-CD08D75C359D}" type="pres">
      <dgm:prSet presAssocID="{960F1B79-B4E3-4421-8CFB-BEACFFB1F1C2}" presName="thickLine" presStyleLbl="alignNode1" presStyleIdx="1" presStyleCnt="2"/>
      <dgm:spPr/>
    </dgm:pt>
    <dgm:pt modelId="{509BF5D4-A224-4BF5-B82B-381D1D785BAC}" type="pres">
      <dgm:prSet presAssocID="{960F1B79-B4E3-4421-8CFB-BEACFFB1F1C2}" presName="horz1" presStyleCnt="0"/>
      <dgm:spPr/>
    </dgm:pt>
    <dgm:pt modelId="{4E7328C8-3108-4D3E-874F-5BAF2A0386E8}" type="pres">
      <dgm:prSet presAssocID="{960F1B79-B4E3-4421-8CFB-BEACFFB1F1C2}" presName="tx1" presStyleLbl="revTx" presStyleIdx="1" presStyleCnt="2"/>
      <dgm:spPr/>
      <dgm:t>
        <a:bodyPr/>
        <a:lstStyle/>
        <a:p>
          <a:endParaRPr lang="en-US"/>
        </a:p>
      </dgm:t>
    </dgm:pt>
    <dgm:pt modelId="{DE6B0305-C4F7-4374-BFD9-31417275BB66}" type="pres">
      <dgm:prSet presAssocID="{960F1B79-B4E3-4421-8CFB-BEACFFB1F1C2}" presName="vert1" presStyleCnt="0"/>
      <dgm:spPr/>
    </dgm:pt>
  </dgm:ptLst>
  <dgm:cxnLst>
    <dgm:cxn modelId="{2E35FFDD-8B36-41F5-861A-E55B020CBD05}" type="presOf" srcId="{F78A8921-251A-4184-BBCA-F8A958DF142E}" destId="{DDB29DCA-C3CE-4F77-912A-00486253AB46}" srcOrd="0" destOrd="0" presId="urn:microsoft.com/office/officeart/2008/layout/LinedList"/>
    <dgm:cxn modelId="{55D7762D-AC81-4612-A128-85A1F76818F5}" srcId="{21072A88-7750-4891-B59B-9B482984CBC9}" destId="{960F1B79-B4E3-4421-8CFB-BEACFFB1F1C2}" srcOrd="1" destOrd="0" parTransId="{AD43521F-8A7F-463B-B9C1-70A2D5837FCE}" sibTransId="{83F98531-7206-49A5-BA34-9E8D70558B17}"/>
    <dgm:cxn modelId="{7F4EACF0-EB95-457B-B183-9D16AF600713}" type="presOf" srcId="{21072A88-7750-4891-B59B-9B482984CBC9}" destId="{97C19269-E70A-4837-907B-EFAE77C6BBD3}" srcOrd="0" destOrd="0" presId="urn:microsoft.com/office/officeart/2008/layout/LinedList"/>
    <dgm:cxn modelId="{807194F0-FF89-4224-8C33-7D160F6A3646}" srcId="{21072A88-7750-4891-B59B-9B482984CBC9}" destId="{F78A8921-251A-4184-BBCA-F8A958DF142E}" srcOrd="0" destOrd="0" parTransId="{A1C03762-D15B-4668-803A-6E5598C9261C}" sibTransId="{8B4A67DF-639C-4441-A6B7-E933B2C86B5C}"/>
    <dgm:cxn modelId="{8C89D9C0-8368-4B6B-9318-289D901E56FE}" type="presOf" srcId="{960F1B79-B4E3-4421-8CFB-BEACFFB1F1C2}" destId="{4E7328C8-3108-4D3E-874F-5BAF2A0386E8}" srcOrd="0" destOrd="0" presId="urn:microsoft.com/office/officeart/2008/layout/LinedList"/>
    <dgm:cxn modelId="{59698FCA-A7C1-4800-8058-13E0AC328C76}" type="presParOf" srcId="{97C19269-E70A-4837-907B-EFAE77C6BBD3}" destId="{C369F08B-BCDA-433D-B825-AF7BC9F07B0B}" srcOrd="0" destOrd="0" presId="urn:microsoft.com/office/officeart/2008/layout/LinedList"/>
    <dgm:cxn modelId="{460861BD-D91C-4F40-BFF1-E390F0DE91F8}" type="presParOf" srcId="{97C19269-E70A-4837-907B-EFAE77C6BBD3}" destId="{DA1D3E20-83DC-445D-A35F-27A21065E656}" srcOrd="1" destOrd="0" presId="urn:microsoft.com/office/officeart/2008/layout/LinedList"/>
    <dgm:cxn modelId="{263DD774-37E4-4564-AFF5-97117680E475}" type="presParOf" srcId="{DA1D3E20-83DC-445D-A35F-27A21065E656}" destId="{DDB29DCA-C3CE-4F77-912A-00486253AB46}" srcOrd="0" destOrd="0" presId="urn:microsoft.com/office/officeart/2008/layout/LinedList"/>
    <dgm:cxn modelId="{E242282E-EDF6-4789-B8FC-8EBD2071792C}" type="presParOf" srcId="{DA1D3E20-83DC-445D-A35F-27A21065E656}" destId="{8BEB2194-F64F-47CC-A6D5-9AEF8E23A64E}" srcOrd="1" destOrd="0" presId="urn:microsoft.com/office/officeart/2008/layout/LinedList"/>
    <dgm:cxn modelId="{023C3DD5-99F1-48CB-844A-B22D51EF5BFA}" type="presParOf" srcId="{97C19269-E70A-4837-907B-EFAE77C6BBD3}" destId="{79149D7C-80FC-4633-AB48-CD08D75C359D}" srcOrd="2" destOrd="0" presId="urn:microsoft.com/office/officeart/2008/layout/LinedList"/>
    <dgm:cxn modelId="{7BB0CEDA-203E-454F-9CAB-A6486632268D}" type="presParOf" srcId="{97C19269-E70A-4837-907B-EFAE77C6BBD3}" destId="{509BF5D4-A224-4BF5-B82B-381D1D785BAC}" srcOrd="3" destOrd="0" presId="urn:microsoft.com/office/officeart/2008/layout/LinedList"/>
    <dgm:cxn modelId="{8CA62AAB-995A-4CEB-8F0A-C72736967591}" type="presParOf" srcId="{509BF5D4-A224-4BF5-B82B-381D1D785BAC}" destId="{4E7328C8-3108-4D3E-874F-5BAF2A0386E8}" srcOrd="0" destOrd="0" presId="urn:microsoft.com/office/officeart/2008/layout/LinedList"/>
    <dgm:cxn modelId="{CFCFFF5F-98C5-4178-A09C-FD7ED88F608A}" type="presParOf" srcId="{509BF5D4-A224-4BF5-B82B-381D1D785BAC}" destId="{DE6B0305-C4F7-4374-BFD9-31417275BB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745BA-31F1-478F-B8B0-CEBBC3282FD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F30ABF7-8CEF-4DB0-BF89-2E3F54CA35B8}">
      <dgm:prSet/>
      <dgm:spPr/>
      <dgm:t>
        <a:bodyPr/>
        <a:lstStyle/>
        <a:p>
          <a:r>
            <a:rPr lang="en-GB"/>
            <a:t>Ashmole Representatives</a:t>
          </a:r>
          <a:endParaRPr lang="en-US"/>
        </a:p>
      </dgm:t>
    </dgm:pt>
    <dgm:pt modelId="{759060D1-15B2-460A-9139-1104FDFAB59A}" type="parTrans" cxnId="{1D6466C4-2397-4211-A01E-F1D62553CCA0}">
      <dgm:prSet/>
      <dgm:spPr/>
      <dgm:t>
        <a:bodyPr/>
        <a:lstStyle/>
        <a:p>
          <a:endParaRPr lang="en-US"/>
        </a:p>
      </dgm:t>
    </dgm:pt>
    <dgm:pt modelId="{F9C29D6B-BFE4-4438-823C-76A6E6FA39D4}" type="sibTrans" cxnId="{1D6466C4-2397-4211-A01E-F1D62553CCA0}">
      <dgm:prSet/>
      <dgm:spPr/>
      <dgm:t>
        <a:bodyPr/>
        <a:lstStyle/>
        <a:p>
          <a:endParaRPr lang="en-US"/>
        </a:p>
      </dgm:t>
    </dgm:pt>
    <dgm:pt modelId="{C4708AD6-C419-43D9-92CC-5AD50DA73C61}">
      <dgm:prSet/>
      <dgm:spPr/>
      <dgm:t>
        <a:bodyPr/>
        <a:lstStyle/>
        <a:p>
          <a:r>
            <a:rPr lang="en-GB"/>
            <a:t>House Prefects</a:t>
          </a:r>
          <a:endParaRPr lang="en-US"/>
        </a:p>
      </dgm:t>
    </dgm:pt>
    <dgm:pt modelId="{220D1AB9-9F39-487E-BB7E-DF404EA51776}" type="parTrans" cxnId="{34647579-7BAB-463F-85F1-59D70A6DDD9B}">
      <dgm:prSet/>
      <dgm:spPr/>
      <dgm:t>
        <a:bodyPr/>
        <a:lstStyle/>
        <a:p>
          <a:endParaRPr lang="en-US"/>
        </a:p>
      </dgm:t>
    </dgm:pt>
    <dgm:pt modelId="{E13CB558-4BD2-4E5B-8690-1CEBEEEABE45}" type="sibTrans" cxnId="{34647579-7BAB-463F-85F1-59D70A6DDD9B}">
      <dgm:prSet/>
      <dgm:spPr/>
      <dgm:t>
        <a:bodyPr/>
        <a:lstStyle/>
        <a:p>
          <a:endParaRPr lang="en-US"/>
        </a:p>
      </dgm:t>
    </dgm:pt>
    <dgm:pt modelId="{E77833E0-3C4E-4545-8D1B-CCE2A2EC6583}">
      <dgm:prSet/>
      <dgm:spPr/>
      <dgm:t>
        <a:bodyPr/>
        <a:lstStyle/>
        <a:p>
          <a:r>
            <a:rPr lang="en-GB"/>
            <a:t>Prefects and Senior Prefects</a:t>
          </a:r>
          <a:endParaRPr lang="en-US"/>
        </a:p>
      </dgm:t>
    </dgm:pt>
    <dgm:pt modelId="{EE2B4707-93C8-43FA-A93B-A314790884C9}" type="parTrans" cxnId="{252E6107-C152-4E64-BDF8-9D35D7A7D511}">
      <dgm:prSet/>
      <dgm:spPr/>
      <dgm:t>
        <a:bodyPr/>
        <a:lstStyle/>
        <a:p>
          <a:endParaRPr lang="en-US"/>
        </a:p>
      </dgm:t>
    </dgm:pt>
    <dgm:pt modelId="{04727BB0-954F-4FBC-ABD4-B8959B8C8184}" type="sibTrans" cxnId="{252E6107-C152-4E64-BDF8-9D35D7A7D511}">
      <dgm:prSet/>
      <dgm:spPr/>
      <dgm:t>
        <a:bodyPr/>
        <a:lstStyle/>
        <a:p>
          <a:endParaRPr lang="en-US"/>
        </a:p>
      </dgm:t>
    </dgm:pt>
    <dgm:pt modelId="{E7636B1A-4E38-4847-B1D0-76A81DEF398B}">
      <dgm:prSet/>
      <dgm:spPr/>
      <dgm:t>
        <a:bodyPr/>
        <a:lstStyle/>
        <a:p>
          <a:r>
            <a:rPr lang="en-GB"/>
            <a:t>Academic Mentors</a:t>
          </a:r>
          <a:endParaRPr lang="en-US"/>
        </a:p>
      </dgm:t>
    </dgm:pt>
    <dgm:pt modelId="{26BDBD8C-2191-4963-9EFB-87372A16A5B2}" type="parTrans" cxnId="{6CEB70BE-210F-4322-91A5-A1F16F2897CF}">
      <dgm:prSet/>
      <dgm:spPr/>
      <dgm:t>
        <a:bodyPr/>
        <a:lstStyle/>
        <a:p>
          <a:endParaRPr lang="en-US"/>
        </a:p>
      </dgm:t>
    </dgm:pt>
    <dgm:pt modelId="{669E496F-6090-439B-8092-D4E75A80CA79}" type="sibTrans" cxnId="{6CEB70BE-210F-4322-91A5-A1F16F2897CF}">
      <dgm:prSet/>
      <dgm:spPr/>
      <dgm:t>
        <a:bodyPr/>
        <a:lstStyle/>
        <a:p>
          <a:endParaRPr lang="en-US"/>
        </a:p>
      </dgm:t>
    </dgm:pt>
    <dgm:pt modelId="{05E753FF-05E1-4D55-8956-15E833445079}">
      <dgm:prSet/>
      <dgm:spPr/>
      <dgm:t>
        <a:bodyPr/>
        <a:lstStyle/>
        <a:p>
          <a:r>
            <a:rPr lang="en-GB"/>
            <a:t>Wellbeing Ambassadors</a:t>
          </a:r>
          <a:endParaRPr lang="en-US"/>
        </a:p>
      </dgm:t>
    </dgm:pt>
    <dgm:pt modelId="{D036F0CC-73E1-42AA-AB6F-C81EE27B6087}" type="parTrans" cxnId="{957797DC-AE53-46F4-BEC7-825E41743AC4}">
      <dgm:prSet/>
      <dgm:spPr/>
      <dgm:t>
        <a:bodyPr/>
        <a:lstStyle/>
        <a:p>
          <a:endParaRPr lang="en-US"/>
        </a:p>
      </dgm:t>
    </dgm:pt>
    <dgm:pt modelId="{E44A3A88-2A63-4774-A70F-B8AC9D53E5F3}" type="sibTrans" cxnId="{957797DC-AE53-46F4-BEC7-825E41743AC4}">
      <dgm:prSet/>
      <dgm:spPr/>
      <dgm:t>
        <a:bodyPr/>
        <a:lstStyle/>
        <a:p>
          <a:endParaRPr lang="en-US"/>
        </a:p>
      </dgm:t>
    </dgm:pt>
    <dgm:pt modelId="{0698EB3E-A32C-43A4-B725-0A98AB9E4B1E}" type="pres">
      <dgm:prSet presAssocID="{D80745BA-31F1-478F-B8B0-CEBBC3282FD8}" presName="vert0" presStyleCnt="0">
        <dgm:presLayoutVars>
          <dgm:dir/>
          <dgm:animOne val="branch"/>
          <dgm:animLvl val="lvl"/>
        </dgm:presLayoutVars>
      </dgm:prSet>
      <dgm:spPr/>
      <dgm:t>
        <a:bodyPr/>
        <a:lstStyle/>
        <a:p>
          <a:endParaRPr lang="en-US"/>
        </a:p>
      </dgm:t>
    </dgm:pt>
    <dgm:pt modelId="{99E7B0D4-9CCF-431B-BDA9-9543B7996D1C}" type="pres">
      <dgm:prSet presAssocID="{CF30ABF7-8CEF-4DB0-BF89-2E3F54CA35B8}" presName="thickLine" presStyleLbl="alignNode1" presStyleIdx="0" presStyleCnt="5"/>
      <dgm:spPr/>
    </dgm:pt>
    <dgm:pt modelId="{A32BF2C5-DD26-4A62-B14E-31487757B2DB}" type="pres">
      <dgm:prSet presAssocID="{CF30ABF7-8CEF-4DB0-BF89-2E3F54CA35B8}" presName="horz1" presStyleCnt="0"/>
      <dgm:spPr/>
    </dgm:pt>
    <dgm:pt modelId="{8C6A12BF-B969-4421-A93F-4AF47922B4D8}" type="pres">
      <dgm:prSet presAssocID="{CF30ABF7-8CEF-4DB0-BF89-2E3F54CA35B8}" presName="tx1" presStyleLbl="revTx" presStyleIdx="0" presStyleCnt="5"/>
      <dgm:spPr/>
      <dgm:t>
        <a:bodyPr/>
        <a:lstStyle/>
        <a:p>
          <a:endParaRPr lang="en-US"/>
        </a:p>
      </dgm:t>
    </dgm:pt>
    <dgm:pt modelId="{476C592C-25A4-4C14-B8C4-0FC1EF995B4A}" type="pres">
      <dgm:prSet presAssocID="{CF30ABF7-8CEF-4DB0-BF89-2E3F54CA35B8}" presName="vert1" presStyleCnt="0"/>
      <dgm:spPr/>
    </dgm:pt>
    <dgm:pt modelId="{22A31CAE-43F6-4DB8-AA76-2B341C703BFD}" type="pres">
      <dgm:prSet presAssocID="{C4708AD6-C419-43D9-92CC-5AD50DA73C61}" presName="thickLine" presStyleLbl="alignNode1" presStyleIdx="1" presStyleCnt="5"/>
      <dgm:spPr/>
    </dgm:pt>
    <dgm:pt modelId="{EC283988-8301-46C4-96AE-6BAC2D2B238A}" type="pres">
      <dgm:prSet presAssocID="{C4708AD6-C419-43D9-92CC-5AD50DA73C61}" presName="horz1" presStyleCnt="0"/>
      <dgm:spPr/>
    </dgm:pt>
    <dgm:pt modelId="{EC6D6C4D-67D6-468E-8938-AF0141D5CFC6}" type="pres">
      <dgm:prSet presAssocID="{C4708AD6-C419-43D9-92CC-5AD50DA73C61}" presName="tx1" presStyleLbl="revTx" presStyleIdx="1" presStyleCnt="5"/>
      <dgm:spPr/>
      <dgm:t>
        <a:bodyPr/>
        <a:lstStyle/>
        <a:p>
          <a:endParaRPr lang="en-US"/>
        </a:p>
      </dgm:t>
    </dgm:pt>
    <dgm:pt modelId="{3ED903F9-5C67-4AE5-879F-E6FD8265EE4B}" type="pres">
      <dgm:prSet presAssocID="{C4708AD6-C419-43D9-92CC-5AD50DA73C61}" presName="vert1" presStyleCnt="0"/>
      <dgm:spPr/>
    </dgm:pt>
    <dgm:pt modelId="{7CFF8EBC-E767-4A5B-8204-D6B3A79E736A}" type="pres">
      <dgm:prSet presAssocID="{E77833E0-3C4E-4545-8D1B-CCE2A2EC6583}" presName="thickLine" presStyleLbl="alignNode1" presStyleIdx="2" presStyleCnt="5"/>
      <dgm:spPr/>
    </dgm:pt>
    <dgm:pt modelId="{732EE9B2-1B34-466C-8884-A069CD91BFD3}" type="pres">
      <dgm:prSet presAssocID="{E77833E0-3C4E-4545-8D1B-CCE2A2EC6583}" presName="horz1" presStyleCnt="0"/>
      <dgm:spPr/>
    </dgm:pt>
    <dgm:pt modelId="{17733E4D-9164-4BE0-B982-6664F83A3BCB}" type="pres">
      <dgm:prSet presAssocID="{E77833E0-3C4E-4545-8D1B-CCE2A2EC6583}" presName="tx1" presStyleLbl="revTx" presStyleIdx="2" presStyleCnt="5"/>
      <dgm:spPr/>
      <dgm:t>
        <a:bodyPr/>
        <a:lstStyle/>
        <a:p>
          <a:endParaRPr lang="en-US"/>
        </a:p>
      </dgm:t>
    </dgm:pt>
    <dgm:pt modelId="{E7F068D9-D9A0-4149-B9E7-1BB97D1CD2EF}" type="pres">
      <dgm:prSet presAssocID="{E77833E0-3C4E-4545-8D1B-CCE2A2EC6583}" presName="vert1" presStyleCnt="0"/>
      <dgm:spPr/>
    </dgm:pt>
    <dgm:pt modelId="{BB49E004-5F42-4E3C-BAC4-80C4FE9694DC}" type="pres">
      <dgm:prSet presAssocID="{E7636B1A-4E38-4847-B1D0-76A81DEF398B}" presName="thickLine" presStyleLbl="alignNode1" presStyleIdx="3" presStyleCnt="5"/>
      <dgm:spPr/>
    </dgm:pt>
    <dgm:pt modelId="{B6414D06-AF2C-420A-9FD5-3C8DF1DC9E8F}" type="pres">
      <dgm:prSet presAssocID="{E7636B1A-4E38-4847-B1D0-76A81DEF398B}" presName="horz1" presStyleCnt="0"/>
      <dgm:spPr/>
    </dgm:pt>
    <dgm:pt modelId="{0477581C-F97A-49CA-B4FE-450CF4147250}" type="pres">
      <dgm:prSet presAssocID="{E7636B1A-4E38-4847-B1D0-76A81DEF398B}" presName="tx1" presStyleLbl="revTx" presStyleIdx="3" presStyleCnt="5"/>
      <dgm:spPr/>
      <dgm:t>
        <a:bodyPr/>
        <a:lstStyle/>
        <a:p>
          <a:endParaRPr lang="en-US"/>
        </a:p>
      </dgm:t>
    </dgm:pt>
    <dgm:pt modelId="{D23D5EAF-7A9B-4A2F-96E7-353812AB7053}" type="pres">
      <dgm:prSet presAssocID="{E7636B1A-4E38-4847-B1D0-76A81DEF398B}" presName="vert1" presStyleCnt="0"/>
      <dgm:spPr/>
    </dgm:pt>
    <dgm:pt modelId="{ED0767BF-A541-47C2-875F-99CB2242FF16}" type="pres">
      <dgm:prSet presAssocID="{05E753FF-05E1-4D55-8956-15E833445079}" presName="thickLine" presStyleLbl="alignNode1" presStyleIdx="4" presStyleCnt="5"/>
      <dgm:spPr/>
    </dgm:pt>
    <dgm:pt modelId="{182392C0-4C38-44CD-9960-4D511E5DCE3E}" type="pres">
      <dgm:prSet presAssocID="{05E753FF-05E1-4D55-8956-15E833445079}" presName="horz1" presStyleCnt="0"/>
      <dgm:spPr/>
    </dgm:pt>
    <dgm:pt modelId="{6E891F57-4FEE-4EC7-84F0-DB06CC56042A}" type="pres">
      <dgm:prSet presAssocID="{05E753FF-05E1-4D55-8956-15E833445079}" presName="tx1" presStyleLbl="revTx" presStyleIdx="4" presStyleCnt="5"/>
      <dgm:spPr/>
      <dgm:t>
        <a:bodyPr/>
        <a:lstStyle/>
        <a:p>
          <a:endParaRPr lang="en-US"/>
        </a:p>
      </dgm:t>
    </dgm:pt>
    <dgm:pt modelId="{C947DC94-8205-43B2-8ADF-20F6D58D14F9}" type="pres">
      <dgm:prSet presAssocID="{05E753FF-05E1-4D55-8956-15E833445079}" presName="vert1" presStyleCnt="0"/>
      <dgm:spPr/>
    </dgm:pt>
  </dgm:ptLst>
  <dgm:cxnLst>
    <dgm:cxn modelId="{34647579-7BAB-463F-85F1-59D70A6DDD9B}" srcId="{D80745BA-31F1-478F-B8B0-CEBBC3282FD8}" destId="{C4708AD6-C419-43D9-92CC-5AD50DA73C61}" srcOrd="1" destOrd="0" parTransId="{220D1AB9-9F39-487E-BB7E-DF404EA51776}" sibTransId="{E13CB558-4BD2-4E5B-8690-1CEBEEEABE45}"/>
    <dgm:cxn modelId="{252E6107-C152-4E64-BDF8-9D35D7A7D511}" srcId="{D80745BA-31F1-478F-B8B0-CEBBC3282FD8}" destId="{E77833E0-3C4E-4545-8D1B-CCE2A2EC6583}" srcOrd="2" destOrd="0" parTransId="{EE2B4707-93C8-43FA-A93B-A314790884C9}" sibTransId="{04727BB0-954F-4FBC-ABD4-B8959B8C8184}"/>
    <dgm:cxn modelId="{52FDA00A-C938-4EA7-A6A1-19FB27BE9DAB}" type="presOf" srcId="{05E753FF-05E1-4D55-8956-15E833445079}" destId="{6E891F57-4FEE-4EC7-84F0-DB06CC56042A}" srcOrd="0" destOrd="0" presId="urn:microsoft.com/office/officeart/2008/layout/LinedList"/>
    <dgm:cxn modelId="{2D54DBA8-534F-47DA-94E7-2387B1C40D2D}" type="presOf" srcId="{D80745BA-31F1-478F-B8B0-CEBBC3282FD8}" destId="{0698EB3E-A32C-43A4-B725-0A98AB9E4B1E}" srcOrd="0" destOrd="0" presId="urn:microsoft.com/office/officeart/2008/layout/LinedList"/>
    <dgm:cxn modelId="{F59D9DC0-0D5C-4D4D-BBFE-2893E7E9133D}" type="presOf" srcId="{E77833E0-3C4E-4545-8D1B-CCE2A2EC6583}" destId="{17733E4D-9164-4BE0-B982-6664F83A3BCB}" srcOrd="0" destOrd="0" presId="urn:microsoft.com/office/officeart/2008/layout/LinedList"/>
    <dgm:cxn modelId="{AC5C0782-B97A-46DF-8AD3-66E11DE822F1}" type="presOf" srcId="{E7636B1A-4E38-4847-B1D0-76A81DEF398B}" destId="{0477581C-F97A-49CA-B4FE-450CF4147250}" srcOrd="0" destOrd="0" presId="urn:microsoft.com/office/officeart/2008/layout/LinedList"/>
    <dgm:cxn modelId="{957797DC-AE53-46F4-BEC7-825E41743AC4}" srcId="{D80745BA-31F1-478F-B8B0-CEBBC3282FD8}" destId="{05E753FF-05E1-4D55-8956-15E833445079}" srcOrd="4" destOrd="0" parTransId="{D036F0CC-73E1-42AA-AB6F-C81EE27B6087}" sibTransId="{E44A3A88-2A63-4774-A70F-B8AC9D53E5F3}"/>
    <dgm:cxn modelId="{5A581558-1CAF-4FCD-A6D0-1E44E5A5CE89}" type="presOf" srcId="{CF30ABF7-8CEF-4DB0-BF89-2E3F54CA35B8}" destId="{8C6A12BF-B969-4421-A93F-4AF47922B4D8}" srcOrd="0" destOrd="0" presId="urn:microsoft.com/office/officeart/2008/layout/LinedList"/>
    <dgm:cxn modelId="{1D6466C4-2397-4211-A01E-F1D62553CCA0}" srcId="{D80745BA-31F1-478F-B8B0-CEBBC3282FD8}" destId="{CF30ABF7-8CEF-4DB0-BF89-2E3F54CA35B8}" srcOrd="0" destOrd="0" parTransId="{759060D1-15B2-460A-9139-1104FDFAB59A}" sibTransId="{F9C29D6B-BFE4-4438-823C-76A6E6FA39D4}"/>
    <dgm:cxn modelId="{0F81DFDC-9982-431D-9CDA-B84D7D79D8F6}" type="presOf" srcId="{C4708AD6-C419-43D9-92CC-5AD50DA73C61}" destId="{EC6D6C4D-67D6-468E-8938-AF0141D5CFC6}" srcOrd="0" destOrd="0" presId="urn:microsoft.com/office/officeart/2008/layout/LinedList"/>
    <dgm:cxn modelId="{6CEB70BE-210F-4322-91A5-A1F16F2897CF}" srcId="{D80745BA-31F1-478F-B8B0-CEBBC3282FD8}" destId="{E7636B1A-4E38-4847-B1D0-76A81DEF398B}" srcOrd="3" destOrd="0" parTransId="{26BDBD8C-2191-4963-9EFB-87372A16A5B2}" sibTransId="{669E496F-6090-439B-8092-D4E75A80CA79}"/>
    <dgm:cxn modelId="{6E7D82D6-38AB-400A-B0A4-6144F402FBCC}" type="presParOf" srcId="{0698EB3E-A32C-43A4-B725-0A98AB9E4B1E}" destId="{99E7B0D4-9CCF-431B-BDA9-9543B7996D1C}" srcOrd="0" destOrd="0" presId="urn:microsoft.com/office/officeart/2008/layout/LinedList"/>
    <dgm:cxn modelId="{2FB60670-DF2D-4A86-9B86-3EC7ED48D254}" type="presParOf" srcId="{0698EB3E-A32C-43A4-B725-0A98AB9E4B1E}" destId="{A32BF2C5-DD26-4A62-B14E-31487757B2DB}" srcOrd="1" destOrd="0" presId="urn:microsoft.com/office/officeart/2008/layout/LinedList"/>
    <dgm:cxn modelId="{E167C5F5-73FD-4A05-BCC1-9D2E94CE5840}" type="presParOf" srcId="{A32BF2C5-DD26-4A62-B14E-31487757B2DB}" destId="{8C6A12BF-B969-4421-A93F-4AF47922B4D8}" srcOrd="0" destOrd="0" presId="urn:microsoft.com/office/officeart/2008/layout/LinedList"/>
    <dgm:cxn modelId="{DB83B660-5CF9-4A18-B7B7-303882E6E589}" type="presParOf" srcId="{A32BF2C5-DD26-4A62-B14E-31487757B2DB}" destId="{476C592C-25A4-4C14-B8C4-0FC1EF995B4A}" srcOrd="1" destOrd="0" presId="urn:microsoft.com/office/officeart/2008/layout/LinedList"/>
    <dgm:cxn modelId="{99F5F0D2-268D-4555-AF41-B53ABC9AC7A1}" type="presParOf" srcId="{0698EB3E-A32C-43A4-B725-0A98AB9E4B1E}" destId="{22A31CAE-43F6-4DB8-AA76-2B341C703BFD}" srcOrd="2" destOrd="0" presId="urn:microsoft.com/office/officeart/2008/layout/LinedList"/>
    <dgm:cxn modelId="{420661AD-9CE8-467A-9557-FADD3934F149}" type="presParOf" srcId="{0698EB3E-A32C-43A4-B725-0A98AB9E4B1E}" destId="{EC283988-8301-46C4-96AE-6BAC2D2B238A}" srcOrd="3" destOrd="0" presId="urn:microsoft.com/office/officeart/2008/layout/LinedList"/>
    <dgm:cxn modelId="{DA73DBF8-74C7-4E88-92CF-C88F50963EBE}" type="presParOf" srcId="{EC283988-8301-46C4-96AE-6BAC2D2B238A}" destId="{EC6D6C4D-67D6-468E-8938-AF0141D5CFC6}" srcOrd="0" destOrd="0" presId="urn:microsoft.com/office/officeart/2008/layout/LinedList"/>
    <dgm:cxn modelId="{ECC29CEF-4F27-4ECF-8C83-9FACF610D372}" type="presParOf" srcId="{EC283988-8301-46C4-96AE-6BAC2D2B238A}" destId="{3ED903F9-5C67-4AE5-879F-E6FD8265EE4B}" srcOrd="1" destOrd="0" presId="urn:microsoft.com/office/officeart/2008/layout/LinedList"/>
    <dgm:cxn modelId="{0A5D2CD8-19BB-4BBD-BDE5-2D78692ED24F}" type="presParOf" srcId="{0698EB3E-A32C-43A4-B725-0A98AB9E4B1E}" destId="{7CFF8EBC-E767-4A5B-8204-D6B3A79E736A}" srcOrd="4" destOrd="0" presId="urn:microsoft.com/office/officeart/2008/layout/LinedList"/>
    <dgm:cxn modelId="{DF704541-BD88-471C-BEEA-07BBE76AA32A}" type="presParOf" srcId="{0698EB3E-A32C-43A4-B725-0A98AB9E4B1E}" destId="{732EE9B2-1B34-466C-8884-A069CD91BFD3}" srcOrd="5" destOrd="0" presId="urn:microsoft.com/office/officeart/2008/layout/LinedList"/>
    <dgm:cxn modelId="{4CF01F73-CF58-441D-BE37-8E03F86ECA74}" type="presParOf" srcId="{732EE9B2-1B34-466C-8884-A069CD91BFD3}" destId="{17733E4D-9164-4BE0-B982-6664F83A3BCB}" srcOrd="0" destOrd="0" presId="urn:microsoft.com/office/officeart/2008/layout/LinedList"/>
    <dgm:cxn modelId="{A812918B-9B0F-4287-8E12-5E50A1F5F4F8}" type="presParOf" srcId="{732EE9B2-1B34-466C-8884-A069CD91BFD3}" destId="{E7F068D9-D9A0-4149-B9E7-1BB97D1CD2EF}" srcOrd="1" destOrd="0" presId="urn:microsoft.com/office/officeart/2008/layout/LinedList"/>
    <dgm:cxn modelId="{BDACBB53-645E-4049-814A-F31B98CF13B0}" type="presParOf" srcId="{0698EB3E-A32C-43A4-B725-0A98AB9E4B1E}" destId="{BB49E004-5F42-4E3C-BAC4-80C4FE9694DC}" srcOrd="6" destOrd="0" presId="urn:microsoft.com/office/officeart/2008/layout/LinedList"/>
    <dgm:cxn modelId="{7DF778FA-F9A6-4025-BDDC-C23FDDBD70FD}" type="presParOf" srcId="{0698EB3E-A32C-43A4-B725-0A98AB9E4B1E}" destId="{B6414D06-AF2C-420A-9FD5-3C8DF1DC9E8F}" srcOrd="7" destOrd="0" presId="urn:microsoft.com/office/officeart/2008/layout/LinedList"/>
    <dgm:cxn modelId="{4D917422-16F5-4641-85BC-ABC4536B8AB6}" type="presParOf" srcId="{B6414D06-AF2C-420A-9FD5-3C8DF1DC9E8F}" destId="{0477581C-F97A-49CA-B4FE-450CF4147250}" srcOrd="0" destOrd="0" presId="urn:microsoft.com/office/officeart/2008/layout/LinedList"/>
    <dgm:cxn modelId="{F021B99B-815E-4035-BD7C-0903A3997F80}" type="presParOf" srcId="{B6414D06-AF2C-420A-9FD5-3C8DF1DC9E8F}" destId="{D23D5EAF-7A9B-4A2F-96E7-353812AB7053}" srcOrd="1" destOrd="0" presId="urn:microsoft.com/office/officeart/2008/layout/LinedList"/>
    <dgm:cxn modelId="{73446781-0E8B-4604-9735-370FFB27863C}" type="presParOf" srcId="{0698EB3E-A32C-43A4-B725-0A98AB9E4B1E}" destId="{ED0767BF-A541-47C2-875F-99CB2242FF16}" srcOrd="8" destOrd="0" presId="urn:microsoft.com/office/officeart/2008/layout/LinedList"/>
    <dgm:cxn modelId="{EDC48ECC-F1CD-407C-BF22-20A46846A79D}" type="presParOf" srcId="{0698EB3E-A32C-43A4-B725-0A98AB9E4B1E}" destId="{182392C0-4C38-44CD-9960-4D511E5DCE3E}" srcOrd="9" destOrd="0" presId="urn:microsoft.com/office/officeart/2008/layout/LinedList"/>
    <dgm:cxn modelId="{AD5DC3E1-7E11-4C06-B712-1858954B0736}" type="presParOf" srcId="{182392C0-4C38-44CD-9960-4D511E5DCE3E}" destId="{6E891F57-4FEE-4EC7-84F0-DB06CC56042A}" srcOrd="0" destOrd="0" presId="urn:microsoft.com/office/officeart/2008/layout/LinedList"/>
    <dgm:cxn modelId="{57820220-7331-4FC9-ACCC-E5B2B75F559A}" type="presParOf" srcId="{182392C0-4C38-44CD-9960-4D511E5DCE3E}" destId="{C947DC94-8205-43B2-8ADF-20F6D58D14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64CD83-BFBA-495D-8906-4CC70FB4722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11B4C93-ADB6-4AE8-B7A8-2A57621859A6}">
      <dgm:prSet/>
      <dgm:spPr/>
      <dgm:t>
        <a:bodyPr/>
        <a:lstStyle/>
        <a:p>
          <a:pPr rtl="0"/>
          <a:r>
            <a:rPr lang="en-GB" dirty="0">
              <a:latin typeface="Calibri Light" panose="020F0302020204030204"/>
            </a:rPr>
            <a:t> </a:t>
          </a:r>
          <a:r>
            <a:rPr lang="en-GB" dirty="0"/>
            <a:t>Form </a:t>
          </a:r>
          <a:r>
            <a:rPr lang="en-GB" b="1" dirty="0">
              <a:latin typeface="Calibri Light" panose="020F0302020204030204"/>
            </a:rPr>
            <a:t>Tutor</a:t>
          </a:r>
          <a:endParaRPr lang="en-US" b="1" dirty="0"/>
        </a:p>
      </dgm:t>
    </dgm:pt>
    <dgm:pt modelId="{0FF7AF74-733C-4880-BDE1-B6FC0D16CDDD}" type="parTrans" cxnId="{25C55721-4EE2-4CEA-9F6D-E1B02A6C1D8C}">
      <dgm:prSet/>
      <dgm:spPr/>
      <dgm:t>
        <a:bodyPr/>
        <a:lstStyle/>
        <a:p>
          <a:endParaRPr lang="en-US"/>
        </a:p>
      </dgm:t>
    </dgm:pt>
    <dgm:pt modelId="{F4CFE2DC-4AC8-4943-8B24-112157321134}" type="sibTrans" cxnId="{25C55721-4EE2-4CEA-9F6D-E1B02A6C1D8C}">
      <dgm:prSet/>
      <dgm:spPr/>
      <dgm:t>
        <a:bodyPr/>
        <a:lstStyle/>
        <a:p>
          <a:endParaRPr lang="en-US"/>
        </a:p>
      </dgm:t>
    </dgm:pt>
    <dgm:pt modelId="{C2DD006D-6E0F-4C57-9A8C-4498CA8E6E1C}">
      <dgm:prSet/>
      <dgm:spPr/>
      <dgm:t>
        <a:bodyPr/>
        <a:lstStyle/>
        <a:p>
          <a:pPr rtl="0"/>
          <a:r>
            <a:rPr lang="en-GB" dirty="0">
              <a:latin typeface="Calibri Light" panose="020F0302020204030204"/>
            </a:rPr>
            <a:t> </a:t>
          </a:r>
          <a:r>
            <a:rPr lang="en-GB" dirty="0"/>
            <a:t>Student Support</a:t>
          </a:r>
          <a:r>
            <a:rPr lang="en-GB" dirty="0">
              <a:latin typeface="Calibri Light" panose="020F0302020204030204"/>
            </a:rPr>
            <a:t> (PSA)</a:t>
          </a:r>
          <a:endParaRPr lang="en-US" dirty="0"/>
        </a:p>
      </dgm:t>
    </dgm:pt>
    <dgm:pt modelId="{4B4F1232-9678-46E7-B945-25A240CCF9A8}" type="parTrans" cxnId="{199BEAF2-2FAC-49BF-B744-B35826A5B045}">
      <dgm:prSet/>
      <dgm:spPr/>
      <dgm:t>
        <a:bodyPr/>
        <a:lstStyle/>
        <a:p>
          <a:endParaRPr lang="en-US"/>
        </a:p>
      </dgm:t>
    </dgm:pt>
    <dgm:pt modelId="{3E73124A-E6F8-4B71-9D4F-1665DBA77111}" type="sibTrans" cxnId="{199BEAF2-2FAC-49BF-B744-B35826A5B045}">
      <dgm:prSet/>
      <dgm:spPr/>
      <dgm:t>
        <a:bodyPr/>
        <a:lstStyle/>
        <a:p>
          <a:endParaRPr lang="en-US"/>
        </a:p>
      </dgm:t>
    </dgm:pt>
    <dgm:pt modelId="{5462AACA-B6AB-42D4-B7EC-B38C8AA92745}">
      <dgm:prSet/>
      <dgm:spPr/>
      <dgm:t>
        <a:bodyPr/>
        <a:lstStyle/>
        <a:p>
          <a:pPr rtl="0"/>
          <a:r>
            <a:rPr lang="en-GB" dirty="0">
              <a:latin typeface="Calibri Light" panose="020F0302020204030204"/>
            </a:rPr>
            <a:t> </a:t>
          </a:r>
          <a:r>
            <a:rPr lang="en-GB" dirty="0"/>
            <a:t>School Counsellor</a:t>
          </a:r>
          <a:endParaRPr lang="en-US" dirty="0"/>
        </a:p>
      </dgm:t>
    </dgm:pt>
    <dgm:pt modelId="{1E7DF3D2-6052-4C1F-9D8C-E009CA21B074}" type="parTrans" cxnId="{2BD076C3-6526-49A6-912C-17C315897093}">
      <dgm:prSet/>
      <dgm:spPr/>
      <dgm:t>
        <a:bodyPr/>
        <a:lstStyle/>
        <a:p>
          <a:endParaRPr lang="en-US"/>
        </a:p>
      </dgm:t>
    </dgm:pt>
    <dgm:pt modelId="{37B8C400-A39E-42EB-A897-094B3AFA694C}" type="sibTrans" cxnId="{2BD076C3-6526-49A6-912C-17C315897093}">
      <dgm:prSet/>
      <dgm:spPr/>
      <dgm:t>
        <a:bodyPr/>
        <a:lstStyle/>
        <a:p>
          <a:endParaRPr lang="en-US"/>
        </a:p>
      </dgm:t>
    </dgm:pt>
    <dgm:pt modelId="{9F12E08D-F764-4E5A-95BA-2508786D6071}">
      <dgm:prSet phldr="0"/>
      <dgm:spPr/>
      <dgm:t>
        <a:bodyPr/>
        <a:lstStyle/>
        <a:p>
          <a:pPr rtl="0"/>
          <a:r>
            <a:rPr lang="en-GB" dirty="0">
              <a:latin typeface="Calibri Light" panose="020F0302020204030204"/>
            </a:rPr>
            <a:t> </a:t>
          </a:r>
          <a:r>
            <a:rPr lang="en-GB" b="1" dirty="0">
              <a:latin typeface="Calibri Light" panose="020F0302020204030204"/>
            </a:rPr>
            <a:t>Careers Advisor</a:t>
          </a:r>
        </a:p>
      </dgm:t>
    </dgm:pt>
    <dgm:pt modelId="{61794807-1796-4A39-B8E3-53AAF9046A74}" type="parTrans" cxnId="{AFB47F24-8354-43AA-9B92-575BE59CB69E}">
      <dgm:prSet/>
      <dgm:spPr/>
      <dgm:t>
        <a:bodyPr/>
        <a:lstStyle/>
        <a:p>
          <a:endParaRPr lang="en-US"/>
        </a:p>
      </dgm:t>
    </dgm:pt>
    <dgm:pt modelId="{361DB375-FF2A-4FAC-9DD3-8C7806309A1B}" type="sibTrans" cxnId="{AFB47F24-8354-43AA-9B92-575BE59CB69E}">
      <dgm:prSet/>
      <dgm:spPr/>
      <dgm:t>
        <a:bodyPr/>
        <a:lstStyle/>
        <a:p>
          <a:endParaRPr lang="en-US"/>
        </a:p>
      </dgm:t>
    </dgm:pt>
    <dgm:pt modelId="{DA8A625B-A7E9-48A6-AFCB-F1A35CA0C6E9}">
      <dgm:prSet phldr="0"/>
      <dgm:spPr/>
      <dgm:t>
        <a:bodyPr/>
        <a:lstStyle/>
        <a:p>
          <a:pPr rtl="0"/>
          <a:r>
            <a:rPr lang="en-GB" b="1" dirty="0">
              <a:latin typeface="Calibri Light" panose="020F0302020204030204"/>
            </a:rPr>
            <a:t> Learning Mentor </a:t>
          </a:r>
          <a:endParaRPr lang="en-GB" b="1" dirty="0"/>
        </a:p>
      </dgm:t>
    </dgm:pt>
    <dgm:pt modelId="{B2A4E8F3-31D7-46FC-9233-FAB1FE98FA9F}" type="parTrans" cxnId="{83F891D1-48D6-43C6-920E-BDFDB2116010}">
      <dgm:prSet/>
      <dgm:spPr/>
    </dgm:pt>
    <dgm:pt modelId="{8DFA1346-25AB-47D5-BA44-6FF0BF124073}" type="sibTrans" cxnId="{83F891D1-48D6-43C6-920E-BDFDB2116010}">
      <dgm:prSet/>
      <dgm:spPr/>
    </dgm:pt>
    <dgm:pt modelId="{9AFE8E40-0527-4231-A4E5-2B6519DC09C2}">
      <dgm:prSet phldr="0"/>
      <dgm:spPr/>
      <dgm:t>
        <a:bodyPr/>
        <a:lstStyle/>
        <a:p>
          <a:pPr rtl="0"/>
          <a:r>
            <a:rPr lang="en-GB" b="1" dirty="0">
              <a:latin typeface="Calibri Light" panose="020F0302020204030204"/>
            </a:rPr>
            <a:t> Sixth Form Leadership Team</a:t>
          </a:r>
          <a:endParaRPr lang="en-GB" b="0" dirty="0">
            <a:latin typeface="Calibri Light" panose="020F0302020204030204"/>
          </a:endParaRPr>
        </a:p>
      </dgm:t>
    </dgm:pt>
    <dgm:pt modelId="{2489CB05-A875-4B98-BDF8-85DC35D8AF5C}" type="parTrans" cxnId="{B72DDDAB-9046-4C49-BB41-9A01FEB4A2AB}">
      <dgm:prSet/>
      <dgm:spPr/>
    </dgm:pt>
    <dgm:pt modelId="{F49D6271-CF6A-4408-8E68-4E43952484C0}" type="sibTrans" cxnId="{B72DDDAB-9046-4C49-BB41-9A01FEB4A2AB}">
      <dgm:prSet/>
      <dgm:spPr/>
    </dgm:pt>
    <dgm:pt modelId="{51C053BE-42D3-4D6A-AC11-62D838908CED}">
      <dgm:prSet phldr="0"/>
      <dgm:spPr/>
      <dgm:t>
        <a:bodyPr/>
        <a:lstStyle/>
        <a:p>
          <a:pPr rtl="0"/>
          <a:r>
            <a:rPr lang="en-GB" b="1" dirty="0">
              <a:latin typeface="Calibri Light" panose="020F0302020204030204"/>
            </a:rPr>
            <a:t> Sixth Form Administrator  </a:t>
          </a:r>
          <a:endParaRPr lang="en-GB" dirty="0"/>
        </a:p>
      </dgm:t>
    </dgm:pt>
    <dgm:pt modelId="{B4397535-EFBA-4063-A8DF-F9ADE62535EB}" type="parTrans" cxnId="{18DD5B3F-257E-4B91-A490-E25E02FF72FE}">
      <dgm:prSet/>
      <dgm:spPr/>
    </dgm:pt>
    <dgm:pt modelId="{421ABFB2-3A53-4B6B-88C5-D947AB7808F2}" type="sibTrans" cxnId="{18DD5B3F-257E-4B91-A490-E25E02FF72FE}">
      <dgm:prSet/>
      <dgm:spPr/>
    </dgm:pt>
    <dgm:pt modelId="{82566F0D-6978-4BD0-903C-81D250F39F18}" type="pres">
      <dgm:prSet presAssocID="{AC64CD83-BFBA-495D-8906-4CC70FB4722A}" presName="vert0" presStyleCnt="0">
        <dgm:presLayoutVars>
          <dgm:dir/>
          <dgm:animOne val="branch"/>
          <dgm:animLvl val="lvl"/>
        </dgm:presLayoutVars>
      </dgm:prSet>
      <dgm:spPr/>
      <dgm:t>
        <a:bodyPr/>
        <a:lstStyle/>
        <a:p>
          <a:endParaRPr lang="en-US"/>
        </a:p>
      </dgm:t>
    </dgm:pt>
    <dgm:pt modelId="{34067336-D6E3-4018-B202-DC7B793D450C}" type="pres">
      <dgm:prSet presAssocID="{411B4C93-ADB6-4AE8-B7A8-2A57621859A6}" presName="thickLine" presStyleLbl="alignNode1" presStyleIdx="0" presStyleCnt="7"/>
      <dgm:spPr/>
    </dgm:pt>
    <dgm:pt modelId="{A5335B91-42C1-45F4-89CF-B6B0CDFC45E1}" type="pres">
      <dgm:prSet presAssocID="{411B4C93-ADB6-4AE8-B7A8-2A57621859A6}" presName="horz1" presStyleCnt="0"/>
      <dgm:spPr/>
    </dgm:pt>
    <dgm:pt modelId="{8DAA5462-2642-4828-B517-7F643B12EE0C}" type="pres">
      <dgm:prSet presAssocID="{411B4C93-ADB6-4AE8-B7A8-2A57621859A6}" presName="tx1" presStyleLbl="revTx" presStyleIdx="0" presStyleCnt="7"/>
      <dgm:spPr/>
      <dgm:t>
        <a:bodyPr/>
        <a:lstStyle/>
        <a:p>
          <a:endParaRPr lang="en-US"/>
        </a:p>
      </dgm:t>
    </dgm:pt>
    <dgm:pt modelId="{A148E4AC-3F5C-4431-A20D-BD23F410D34A}" type="pres">
      <dgm:prSet presAssocID="{411B4C93-ADB6-4AE8-B7A8-2A57621859A6}" presName="vert1" presStyleCnt="0"/>
      <dgm:spPr/>
    </dgm:pt>
    <dgm:pt modelId="{505CA542-9173-4C7D-8CAA-F6B4FE6F36E0}" type="pres">
      <dgm:prSet presAssocID="{9AFE8E40-0527-4231-A4E5-2B6519DC09C2}" presName="thickLine" presStyleLbl="alignNode1" presStyleIdx="1" presStyleCnt="7"/>
      <dgm:spPr/>
    </dgm:pt>
    <dgm:pt modelId="{B833EC39-C9BB-4E1B-8030-3FE26B3AFF10}" type="pres">
      <dgm:prSet presAssocID="{9AFE8E40-0527-4231-A4E5-2B6519DC09C2}" presName="horz1" presStyleCnt="0"/>
      <dgm:spPr/>
    </dgm:pt>
    <dgm:pt modelId="{A575E036-C8FE-48E1-A717-54A5B9A48D2B}" type="pres">
      <dgm:prSet presAssocID="{9AFE8E40-0527-4231-A4E5-2B6519DC09C2}" presName="tx1" presStyleLbl="revTx" presStyleIdx="1" presStyleCnt="7"/>
      <dgm:spPr/>
      <dgm:t>
        <a:bodyPr/>
        <a:lstStyle/>
        <a:p>
          <a:endParaRPr lang="en-US"/>
        </a:p>
      </dgm:t>
    </dgm:pt>
    <dgm:pt modelId="{F8BA21C5-649C-445D-9654-70E65B1AC2E5}" type="pres">
      <dgm:prSet presAssocID="{9AFE8E40-0527-4231-A4E5-2B6519DC09C2}" presName="vert1" presStyleCnt="0"/>
      <dgm:spPr/>
    </dgm:pt>
    <dgm:pt modelId="{A5418FE8-DAA5-4308-8FA9-050A9F449DD5}" type="pres">
      <dgm:prSet presAssocID="{51C053BE-42D3-4D6A-AC11-62D838908CED}" presName="thickLine" presStyleLbl="alignNode1" presStyleIdx="2" presStyleCnt="7"/>
      <dgm:spPr/>
    </dgm:pt>
    <dgm:pt modelId="{E6395594-6812-4942-A0BA-B6C1D1B4CD79}" type="pres">
      <dgm:prSet presAssocID="{51C053BE-42D3-4D6A-AC11-62D838908CED}" presName="horz1" presStyleCnt="0"/>
      <dgm:spPr/>
    </dgm:pt>
    <dgm:pt modelId="{7524CD63-360E-48E8-BBCD-E9B9C8A43912}" type="pres">
      <dgm:prSet presAssocID="{51C053BE-42D3-4D6A-AC11-62D838908CED}" presName="tx1" presStyleLbl="revTx" presStyleIdx="2" presStyleCnt="7"/>
      <dgm:spPr/>
      <dgm:t>
        <a:bodyPr/>
        <a:lstStyle/>
        <a:p>
          <a:endParaRPr lang="en-US"/>
        </a:p>
      </dgm:t>
    </dgm:pt>
    <dgm:pt modelId="{5058F45B-F6E4-4026-A273-75D9F06843FC}" type="pres">
      <dgm:prSet presAssocID="{51C053BE-42D3-4D6A-AC11-62D838908CED}" presName="vert1" presStyleCnt="0"/>
      <dgm:spPr/>
    </dgm:pt>
    <dgm:pt modelId="{11EF5A9A-5E64-4999-BEDD-D2FB584275A8}" type="pres">
      <dgm:prSet presAssocID="{C2DD006D-6E0F-4C57-9A8C-4498CA8E6E1C}" presName="thickLine" presStyleLbl="alignNode1" presStyleIdx="3" presStyleCnt="7"/>
      <dgm:spPr/>
    </dgm:pt>
    <dgm:pt modelId="{9C319FB4-879B-4DEC-81CA-108BDD19D352}" type="pres">
      <dgm:prSet presAssocID="{C2DD006D-6E0F-4C57-9A8C-4498CA8E6E1C}" presName="horz1" presStyleCnt="0"/>
      <dgm:spPr/>
    </dgm:pt>
    <dgm:pt modelId="{AA32CBF0-ED0A-49C9-8071-CA4BB22D45D3}" type="pres">
      <dgm:prSet presAssocID="{C2DD006D-6E0F-4C57-9A8C-4498CA8E6E1C}" presName="tx1" presStyleLbl="revTx" presStyleIdx="3" presStyleCnt="7"/>
      <dgm:spPr/>
      <dgm:t>
        <a:bodyPr/>
        <a:lstStyle/>
        <a:p>
          <a:endParaRPr lang="en-US"/>
        </a:p>
      </dgm:t>
    </dgm:pt>
    <dgm:pt modelId="{27437C4A-18C4-4890-AF3B-8E3EBC7536CB}" type="pres">
      <dgm:prSet presAssocID="{C2DD006D-6E0F-4C57-9A8C-4498CA8E6E1C}" presName="vert1" presStyleCnt="0"/>
      <dgm:spPr/>
    </dgm:pt>
    <dgm:pt modelId="{1F7BE290-E9F7-45E4-B680-CFEDF444094C}" type="pres">
      <dgm:prSet presAssocID="{5462AACA-B6AB-42D4-B7EC-B38C8AA92745}" presName="thickLine" presStyleLbl="alignNode1" presStyleIdx="4" presStyleCnt="7"/>
      <dgm:spPr/>
    </dgm:pt>
    <dgm:pt modelId="{B8395FB9-A206-4BDD-80FD-17EA36AC95A6}" type="pres">
      <dgm:prSet presAssocID="{5462AACA-B6AB-42D4-B7EC-B38C8AA92745}" presName="horz1" presStyleCnt="0"/>
      <dgm:spPr/>
    </dgm:pt>
    <dgm:pt modelId="{B4AB3EA3-5F16-42F9-8F3C-DEE9A82AD9A8}" type="pres">
      <dgm:prSet presAssocID="{5462AACA-B6AB-42D4-B7EC-B38C8AA92745}" presName="tx1" presStyleLbl="revTx" presStyleIdx="4" presStyleCnt="7"/>
      <dgm:spPr/>
      <dgm:t>
        <a:bodyPr/>
        <a:lstStyle/>
        <a:p>
          <a:endParaRPr lang="en-US"/>
        </a:p>
      </dgm:t>
    </dgm:pt>
    <dgm:pt modelId="{29129DFA-02EF-406A-822D-F3D7A128BE03}" type="pres">
      <dgm:prSet presAssocID="{5462AACA-B6AB-42D4-B7EC-B38C8AA92745}" presName="vert1" presStyleCnt="0"/>
      <dgm:spPr/>
    </dgm:pt>
    <dgm:pt modelId="{831FE2FF-8593-49AE-AB25-538D5EDDD070}" type="pres">
      <dgm:prSet presAssocID="{9F12E08D-F764-4E5A-95BA-2508786D6071}" presName="thickLine" presStyleLbl="alignNode1" presStyleIdx="5" presStyleCnt="7"/>
      <dgm:spPr/>
    </dgm:pt>
    <dgm:pt modelId="{7205C598-BEA8-48D7-9749-14BE98A65617}" type="pres">
      <dgm:prSet presAssocID="{9F12E08D-F764-4E5A-95BA-2508786D6071}" presName="horz1" presStyleCnt="0"/>
      <dgm:spPr/>
    </dgm:pt>
    <dgm:pt modelId="{D7246887-0562-4E64-8D4C-38CB9B8FB97F}" type="pres">
      <dgm:prSet presAssocID="{9F12E08D-F764-4E5A-95BA-2508786D6071}" presName="tx1" presStyleLbl="revTx" presStyleIdx="5" presStyleCnt="7"/>
      <dgm:spPr/>
      <dgm:t>
        <a:bodyPr/>
        <a:lstStyle/>
        <a:p>
          <a:endParaRPr lang="en-US"/>
        </a:p>
      </dgm:t>
    </dgm:pt>
    <dgm:pt modelId="{798A0420-890D-4B84-BEAD-3B7E2981BADD}" type="pres">
      <dgm:prSet presAssocID="{9F12E08D-F764-4E5A-95BA-2508786D6071}" presName="vert1" presStyleCnt="0"/>
      <dgm:spPr/>
    </dgm:pt>
    <dgm:pt modelId="{2D77620B-D795-45F7-9AD6-648DC436379B}" type="pres">
      <dgm:prSet presAssocID="{DA8A625B-A7E9-48A6-AFCB-F1A35CA0C6E9}" presName="thickLine" presStyleLbl="alignNode1" presStyleIdx="6" presStyleCnt="7"/>
      <dgm:spPr/>
    </dgm:pt>
    <dgm:pt modelId="{834FF792-1124-4A78-B205-2F45BC7C217F}" type="pres">
      <dgm:prSet presAssocID="{DA8A625B-A7E9-48A6-AFCB-F1A35CA0C6E9}" presName="horz1" presStyleCnt="0"/>
      <dgm:spPr/>
    </dgm:pt>
    <dgm:pt modelId="{54662D9F-EC79-4D4E-8F1B-173A01437740}" type="pres">
      <dgm:prSet presAssocID="{DA8A625B-A7E9-48A6-AFCB-F1A35CA0C6E9}" presName="tx1" presStyleLbl="revTx" presStyleIdx="6" presStyleCnt="7"/>
      <dgm:spPr/>
      <dgm:t>
        <a:bodyPr/>
        <a:lstStyle/>
        <a:p>
          <a:endParaRPr lang="en-US"/>
        </a:p>
      </dgm:t>
    </dgm:pt>
    <dgm:pt modelId="{FBAB7CF9-5B4E-4D83-9E1E-7EB24D1446A0}" type="pres">
      <dgm:prSet presAssocID="{DA8A625B-A7E9-48A6-AFCB-F1A35CA0C6E9}" presName="vert1" presStyleCnt="0"/>
      <dgm:spPr/>
    </dgm:pt>
  </dgm:ptLst>
  <dgm:cxnLst>
    <dgm:cxn modelId="{A858629C-D5A3-40B4-BD08-ECCB12E692DD}" type="presOf" srcId="{411B4C93-ADB6-4AE8-B7A8-2A57621859A6}" destId="{8DAA5462-2642-4828-B517-7F643B12EE0C}" srcOrd="0" destOrd="0" presId="urn:microsoft.com/office/officeart/2008/layout/LinedList"/>
    <dgm:cxn modelId="{D4EE217A-E1D4-4BFE-AC3B-FD65B9E0FAFB}" type="presOf" srcId="{51C053BE-42D3-4D6A-AC11-62D838908CED}" destId="{7524CD63-360E-48E8-BBCD-E9B9C8A43912}" srcOrd="0" destOrd="0" presId="urn:microsoft.com/office/officeart/2008/layout/LinedList"/>
    <dgm:cxn modelId="{AFB47F24-8354-43AA-9B92-575BE59CB69E}" srcId="{AC64CD83-BFBA-495D-8906-4CC70FB4722A}" destId="{9F12E08D-F764-4E5A-95BA-2508786D6071}" srcOrd="5" destOrd="0" parTransId="{61794807-1796-4A39-B8E3-53AAF9046A74}" sibTransId="{361DB375-FF2A-4FAC-9DD3-8C7806309A1B}"/>
    <dgm:cxn modelId="{25C55721-4EE2-4CEA-9F6D-E1B02A6C1D8C}" srcId="{AC64CD83-BFBA-495D-8906-4CC70FB4722A}" destId="{411B4C93-ADB6-4AE8-B7A8-2A57621859A6}" srcOrd="0" destOrd="0" parTransId="{0FF7AF74-733C-4880-BDE1-B6FC0D16CDDD}" sibTransId="{F4CFE2DC-4AC8-4943-8B24-112157321134}"/>
    <dgm:cxn modelId="{1B6D97B2-E4B1-4446-AF52-3A41A6F2C440}" type="presOf" srcId="{DA8A625B-A7E9-48A6-AFCB-F1A35CA0C6E9}" destId="{54662D9F-EC79-4D4E-8F1B-173A01437740}" srcOrd="0" destOrd="0" presId="urn:microsoft.com/office/officeart/2008/layout/LinedList"/>
    <dgm:cxn modelId="{18DD5B3F-257E-4B91-A490-E25E02FF72FE}" srcId="{AC64CD83-BFBA-495D-8906-4CC70FB4722A}" destId="{51C053BE-42D3-4D6A-AC11-62D838908CED}" srcOrd="2" destOrd="0" parTransId="{B4397535-EFBA-4063-A8DF-F9ADE62535EB}" sibTransId="{421ABFB2-3A53-4B6B-88C5-D947AB7808F2}"/>
    <dgm:cxn modelId="{2BD076C3-6526-49A6-912C-17C315897093}" srcId="{AC64CD83-BFBA-495D-8906-4CC70FB4722A}" destId="{5462AACA-B6AB-42D4-B7EC-B38C8AA92745}" srcOrd="4" destOrd="0" parTransId="{1E7DF3D2-6052-4C1F-9D8C-E009CA21B074}" sibTransId="{37B8C400-A39E-42EB-A897-094B3AFA694C}"/>
    <dgm:cxn modelId="{199BEAF2-2FAC-49BF-B744-B35826A5B045}" srcId="{AC64CD83-BFBA-495D-8906-4CC70FB4722A}" destId="{C2DD006D-6E0F-4C57-9A8C-4498CA8E6E1C}" srcOrd="3" destOrd="0" parTransId="{4B4F1232-9678-46E7-B945-25A240CCF9A8}" sibTransId="{3E73124A-E6F8-4B71-9D4F-1665DBA77111}"/>
    <dgm:cxn modelId="{720FAC92-035B-42FC-8561-0EF46B5379BC}" type="presOf" srcId="{AC64CD83-BFBA-495D-8906-4CC70FB4722A}" destId="{82566F0D-6978-4BD0-903C-81D250F39F18}" srcOrd="0" destOrd="0" presId="urn:microsoft.com/office/officeart/2008/layout/LinedList"/>
    <dgm:cxn modelId="{C74DAB14-DF44-4F46-A189-8299DF075DB3}" type="presOf" srcId="{9F12E08D-F764-4E5A-95BA-2508786D6071}" destId="{D7246887-0562-4E64-8D4C-38CB9B8FB97F}" srcOrd="0" destOrd="0" presId="urn:microsoft.com/office/officeart/2008/layout/LinedList"/>
    <dgm:cxn modelId="{BFF5E508-104D-4CE0-AA42-993319A24033}" type="presOf" srcId="{9AFE8E40-0527-4231-A4E5-2B6519DC09C2}" destId="{A575E036-C8FE-48E1-A717-54A5B9A48D2B}" srcOrd="0" destOrd="0" presId="urn:microsoft.com/office/officeart/2008/layout/LinedList"/>
    <dgm:cxn modelId="{83F891D1-48D6-43C6-920E-BDFDB2116010}" srcId="{AC64CD83-BFBA-495D-8906-4CC70FB4722A}" destId="{DA8A625B-A7E9-48A6-AFCB-F1A35CA0C6E9}" srcOrd="6" destOrd="0" parTransId="{B2A4E8F3-31D7-46FC-9233-FAB1FE98FA9F}" sibTransId="{8DFA1346-25AB-47D5-BA44-6FF0BF124073}"/>
    <dgm:cxn modelId="{B72DDDAB-9046-4C49-BB41-9A01FEB4A2AB}" srcId="{AC64CD83-BFBA-495D-8906-4CC70FB4722A}" destId="{9AFE8E40-0527-4231-A4E5-2B6519DC09C2}" srcOrd="1" destOrd="0" parTransId="{2489CB05-A875-4B98-BDF8-85DC35D8AF5C}" sibTransId="{F49D6271-CF6A-4408-8E68-4E43952484C0}"/>
    <dgm:cxn modelId="{A6EE24E4-BC2C-4AC7-AFD9-404F276EDDEB}" type="presOf" srcId="{5462AACA-B6AB-42D4-B7EC-B38C8AA92745}" destId="{B4AB3EA3-5F16-42F9-8F3C-DEE9A82AD9A8}" srcOrd="0" destOrd="0" presId="urn:microsoft.com/office/officeart/2008/layout/LinedList"/>
    <dgm:cxn modelId="{76D37824-1D4B-47F4-AF6A-5FD08CF226F7}" type="presOf" srcId="{C2DD006D-6E0F-4C57-9A8C-4498CA8E6E1C}" destId="{AA32CBF0-ED0A-49C9-8071-CA4BB22D45D3}" srcOrd="0" destOrd="0" presId="urn:microsoft.com/office/officeart/2008/layout/LinedList"/>
    <dgm:cxn modelId="{6F1AE7E8-0EA8-4EC6-ADF4-5C964FC59FD4}" type="presParOf" srcId="{82566F0D-6978-4BD0-903C-81D250F39F18}" destId="{34067336-D6E3-4018-B202-DC7B793D450C}" srcOrd="0" destOrd="0" presId="urn:microsoft.com/office/officeart/2008/layout/LinedList"/>
    <dgm:cxn modelId="{732D025E-1C15-4F2C-BEC7-313D32F3E622}" type="presParOf" srcId="{82566F0D-6978-4BD0-903C-81D250F39F18}" destId="{A5335B91-42C1-45F4-89CF-B6B0CDFC45E1}" srcOrd="1" destOrd="0" presId="urn:microsoft.com/office/officeart/2008/layout/LinedList"/>
    <dgm:cxn modelId="{0906FE17-F8CD-44C1-B232-AE87D70F9F01}" type="presParOf" srcId="{A5335B91-42C1-45F4-89CF-B6B0CDFC45E1}" destId="{8DAA5462-2642-4828-B517-7F643B12EE0C}" srcOrd="0" destOrd="0" presId="urn:microsoft.com/office/officeart/2008/layout/LinedList"/>
    <dgm:cxn modelId="{C97D7E00-1928-439B-856F-0DFFC767C600}" type="presParOf" srcId="{A5335B91-42C1-45F4-89CF-B6B0CDFC45E1}" destId="{A148E4AC-3F5C-4431-A20D-BD23F410D34A}" srcOrd="1" destOrd="0" presId="urn:microsoft.com/office/officeart/2008/layout/LinedList"/>
    <dgm:cxn modelId="{9E24FF19-C832-4049-9318-7C6B8D3ED4AD}" type="presParOf" srcId="{82566F0D-6978-4BD0-903C-81D250F39F18}" destId="{505CA542-9173-4C7D-8CAA-F6B4FE6F36E0}" srcOrd="2" destOrd="0" presId="urn:microsoft.com/office/officeart/2008/layout/LinedList"/>
    <dgm:cxn modelId="{0DFA63AA-56B0-4657-820F-F83C53FDE0D1}" type="presParOf" srcId="{82566F0D-6978-4BD0-903C-81D250F39F18}" destId="{B833EC39-C9BB-4E1B-8030-3FE26B3AFF10}" srcOrd="3" destOrd="0" presId="urn:microsoft.com/office/officeart/2008/layout/LinedList"/>
    <dgm:cxn modelId="{45B5C5DB-CCE9-465E-9F61-E712595D9ED9}" type="presParOf" srcId="{B833EC39-C9BB-4E1B-8030-3FE26B3AFF10}" destId="{A575E036-C8FE-48E1-A717-54A5B9A48D2B}" srcOrd="0" destOrd="0" presId="urn:microsoft.com/office/officeart/2008/layout/LinedList"/>
    <dgm:cxn modelId="{3CB279BA-D066-4623-AAE0-D83CC86DB90A}" type="presParOf" srcId="{B833EC39-C9BB-4E1B-8030-3FE26B3AFF10}" destId="{F8BA21C5-649C-445D-9654-70E65B1AC2E5}" srcOrd="1" destOrd="0" presId="urn:microsoft.com/office/officeart/2008/layout/LinedList"/>
    <dgm:cxn modelId="{F93B27EC-AADE-4985-B0C5-DE45D9B7DC19}" type="presParOf" srcId="{82566F0D-6978-4BD0-903C-81D250F39F18}" destId="{A5418FE8-DAA5-4308-8FA9-050A9F449DD5}" srcOrd="4" destOrd="0" presId="urn:microsoft.com/office/officeart/2008/layout/LinedList"/>
    <dgm:cxn modelId="{0D36EA4C-24C8-4F00-AFAC-6AB463CB96E7}" type="presParOf" srcId="{82566F0D-6978-4BD0-903C-81D250F39F18}" destId="{E6395594-6812-4942-A0BA-B6C1D1B4CD79}" srcOrd="5" destOrd="0" presId="urn:microsoft.com/office/officeart/2008/layout/LinedList"/>
    <dgm:cxn modelId="{4F319F15-FA3F-476D-BFBF-AAC569548920}" type="presParOf" srcId="{E6395594-6812-4942-A0BA-B6C1D1B4CD79}" destId="{7524CD63-360E-48E8-BBCD-E9B9C8A43912}" srcOrd="0" destOrd="0" presId="urn:microsoft.com/office/officeart/2008/layout/LinedList"/>
    <dgm:cxn modelId="{51881CD6-2078-4A76-85DD-80321CFE132E}" type="presParOf" srcId="{E6395594-6812-4942-A0BA-B6C1D1B4CD79}" destId="{5058F45B-F6E4-4026-A273-75D9F06843FC}" srcOrd="1" destOrd="0" presId="urn:microsoft.com/office/officeart/2008/layout/LinedList"/>
    <dgm:cxn modelId="{1587B54D-0977-41B7-A658-1833C7A8BBBA}" type="presParOf" srcId="{82566F0D-6978-4BD0-903C-81D250F39F18}" destId="{11EF5A9A-5E64-4999-BEDD-D2FB584275A8}" srcOrd="6" destOrd="0" presId="urn:microsoft.com/office/officeart/2008/layout/LinedList"/>
    <dgm:cxn modelId="{4E7538E4-BAD5-49E5-A485-F348547FBCC2}" type="presParOf" srcId="{82566F0D-6978-4BD0-903C-81D250F39F18}" destId="{9C319FB4-879B-4DEC-81CA-108BDD19D352}" srcOrd="7" destOrd="0" presId="urn:microsoft.com/office/officeart/2008/layout/LinedList"/>
    <dgm:cxn modelId="{49746DDA-2BE6-419A-88F0-56A59B54E7F5}" type="presParOf" srcId="{9C319FB4-879B-4DEC-81CA-108BDD19D352}" destId="{AA32CBF0-ED0A-49C9-8071-CA4BB22D45D3}" srcOrd="0" destOrd="0" presId="urn:microsoft.com/office/officeart/2008/layout/LinedList"/>
    <dgm:cxn modelId="{FC671E73-B965-46EE-BF0D-1146846FD01F}" type="presParOf" srcId="{9C319FB4-879B-4DEC-81CA-108BDD19D352}" destId="{27437C4A-18C4-4890-AF3B-8E3EBC7536CB}" srcOrd="1" destOrd="0" presId="urn:microsoft.com/office/officeart/2008/layout/LinedList"/>
    <dgm:cxn modelId="{907E7743-7C82-4485-B0C8-7997A7AC16C1}" type="presParOf" srcId="{82566F0D-6978-4BD0-903C-81D250F39F18}" destId="{1F7BE290-E9F7-45E4-B680-CFEDF444094C}" srcOrd="8" destOrd="0" presId="urn:microsoft.com/office/officeart/2008/layout/LinedList"/>
    <dgm:cxn modelId="{2E6DC473-8959-4064-859E-7BDFF10FE3B6}" type="presParOf" srcId="{82566F0D-6978-4BD0-903C-81D250F39F18}" destId="{B8395FB9-A206-4BDD-80FD-17EA36AC95A6}" srcOrd="9" destOrd="0" presId="urn:microsoft.com/office/officeart/2008/layout/LinedList"/>
    <dgm:cxn modelId="{F1476AE4-6016-42D3-87E6-09CDE6B9A7CE}" type="presParOf" srcId="{B8395FB9-A206-4BDD-80FD-17EA36AC95A6}" destId="{B4AB3EA3-5F16-42F9-8F3C-DEE9A82AD9A8}" srcOrd="0" destOrd="0" presId="urn:microsoft.com/office/officeart/2008/layout/LinedList"/>
    <dgm:cxn modelId="{284F9BFE-0356-4191-A801-A325A843BC7D}" type="presParOf" srcId="{B8395FB9-A206-4BDD-80FD-17EA36AC95A6}" destId="{29129DFA-02EF-406A-822D-F3D7A128BE03}" srcOrd="1" destOrd="0" presId="urn:microsoft.com/office/officeart/2008/layout/LinedList"/>
    <dgm:cxn modelId="{8B56AC94-BBF2-4F6B-88CE-9E04E5B6C1A4}" type="presParOf" srcId="{82566F0D-6978-4BD0-903C-81D250F39F18}" destId="{831FE2FF-8593-49AE-AB25-538D5EDDD070}" srcOrd="10" destOrd="0" presId="urn:microsoft.com/office/officeart/2008/layout/LinedList"/>
    <dgm:cxn modelId="{1A88C8F8-B50F-4084-8C55-98D80806ECE2}" type="presParOf" srcId="{82566F0D-6978-4BD0-903C-81D250F39F18}" destId="{7205C598-BEA8-48D7-9749-14BE98A65617}" srcOrd="11" destOrd="0" presId="urn:microsoft.com/office/officeart/2008/layout/LinedList"/>
    <dgm:cxn modelId="{9CB267C5-EF0C-4FEE-AE7E-BB23FDF67DF3}" type="presParOf" srcId="{7205C598-BEA8-48D7-9749-14BE98A65617}" destId="{D7246887-0562-4E64-8D4C-38CB9B8FB97F}" srcOrd="0" destOrd="0" presId="urn:microsoft.com/office/officeart/2008/layout/LinedList"/>
    <dgm:cxn modelId="{FD19FBA2-9E00-44CF-B5D9-D51A4A4231CC}" type="presParOf" srcId="{7205C598-BEA8-48D7-9749-14BE98A65617}" destId="{798A0420-890D-4B84-BEAD-3B7E2981BADD}" srcOrd="1" destOrd="0" presId="urn:microsoft.com/office/officeart/2008/layout/LinedList"/>
    <dgm:cxn modelId="{EA75DAE5-20A9-4D31-9B21-DE4F309F2A7E}" type="presParOf" srcId="{82566F0D-6978-4BD0-903C-81D250F39F18}" destId="{2D77620B-D795-45F7-9AD6-648DC436379B}" srcOrd="12" destOrd="0" presId="urn:microsoft.com/office/officeart/2008/layout/LinedList"/>
    <dgm:cxn modelId="{F0066FDC-89D1-4B93-B40E-410B4D997317}" type="presParOf" srcId="{82566F0D-6978-4BD0-903C-81D250F39F18}" destId="{834FF792-1124-4A78-B205-2F45BC7C217F}" srcOrd="13" destOrd="0" presId="urn:microsoft.com/office/officeart/2008/layout/LinedList"/>
    <dgm:cxn modelId="{09F7594A-83FB-4CA0-A250-A3AECAA7EFA3}" type="presParOf" srcId="{834FF792-1124-4A78-B205-2F45BC7C217F}" destId="{54662D9F-EC79-4D4E-8F1B-173A01437740}" srcOrd="0" destOrd="0" presId="urn:microsoft.com/office/officeart/2008/layout/LinedList"/>
    <dgm:cxn modelId="{4BE682CA-D633-46DA-BA89-189153C563D4}" type="presParOf" srcId="{834FF792-1124-4A78-B205-2F45BC7C217F}" destId="{FBAB7CF9-5B4E-4D83-9E1E-7EB24D1446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1106-CAD0-4F82-A345-FCA446812979}">
      <dsp:nvSpPr>
        <dsp:cNvPr id="0" name=""/>
        <dsp:cNvSpPr/>
      </dsp:nvSpPr>
      <dsp:spPr>
        <a:xfrm>
          <a:off x="0" y="230315"/>
          <a:ext cx="663240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3636E-3810-4A1C-9C96-A9411FDE4664}">
      <dsp:nvSpPr>
        <dsp:cNvPr id="0" name=""/>
        <dsp:cNvSpPr/>
      </dsp:nvSpPr>
      <dsp:spPr>
        <a:xfrm>
          <a:off x="331620" y="8915"/>
          <a:ext cx="464268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82" tIns="0" rIns="175482"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Active study &amp; revision skills</a:t>
          </a:r>
          <a:endParaRPr lang="en-US" sz="2800" kern="1200" dirty="0">
            <a:solidFill>
              <a:schemeClr val="tx1"/>
            </a:solidFill>
          </a:endParaRPr>
        </a:p>
      </dsp:txBody>
      <dsp:txXfrm>
        <a:off x="353236" y="30531"/>
        <a:ext cx="4599453" cy="399568"/>
      </dsp:txXfrm>
    </dsp:sp>
    <dsp:sp modelId="{93A1B6A1-B27F-497F-8C2B-440860305F30}">
      <dsp:nvSpPr>
        <dsp:cNvPr id="0" name=""/>
        <dsp:cNvSpPr/>
      </dsp:nvSpPr>
      <dsp:spPr>
        <a:xfrm>
          <a:off x="0" y="853731"/>
          <a:ext cx="663240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75488-9DF2-436B-BA07-59AED11BB7EC}">
      <dsp:nvSpPr>
        <dsp:cNvPr id="0" name=""/>
        <dsp:cNvSpPr/>
      </dsp:nvSpPr>
      <dsp:spPr>
        <a:xfrm>
          <a:off x="331620" y="689315"/>
          <a:ext cx="5108996" cy="385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82" tIns="0" rIns="175482"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Strategies to challenge procrastination</a:t>
          </a:r>
          <a:endParaRPr lang="en-US" sz="2800" kern="1200" dirty="0">
            <a:solidFill>
              <a:schemeClr val="tx1"/>
            </a:solidFill>
          </a:endParaRPr>
        </a:p>
      </dsp:txBody>
      <dsp:txXfrm>
        <a:off x="350454" y="708149"/>
        <a:ext cx="5071328" cy="348148"/>
      </dsp:txXfrm>
    </dsp:sp>
    <dsp:sp modelId="{DD3E70A8-CF0B-4CB6-A4EC-EECA2E892419}">
      <dsp:nvSpPr>
        <dsp:cNvPr id="0" name=""/>
        <dsp:cNvSpPr/>
      </dsp:nvSpPr>
      <dsp:spPr>
        <a:xfrm>
          <a:off x="0" y="1730026"/>
          <a:ext cx="663240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A7F4A-885E-41DA-8997-0372F8A8BD30}">
      <dsp:nvSpPr>
        <dsp:cNvPr id="0" name=""/>
        <dsp:cNvSpPr/>
      </dsp:nvSpPr>
      <dsp:spPr>
        <a:xfrm>
          <a:off x="331620" y="1312731"/>
          <a:ext cx="5653351" cy="6386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82" tIns="0" rIns="175482"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Ongoing reflection and reviewing of notes – checking understanding </a:t>
          </a:r>
          <a:endParaRPr lang="en-US" sz="2800" kern="1200" dirty="0"/>
        </a:p>
      </dsp:txBody>
      <dsp:txXfrm>
        <a:off x="362798" y="1343909"/>
        <a:ext cx="5590995" cy="576338"/>
      </dsp:txXfrm>
    </dsp:sp>
    <dsp:sp modelId="{114B29B3-6DDD-4F79-982D-DFD79879F58D}">
      <dsp:nvSpPr>
        <dsp:cNvPr id="0" name=""/>
        <dsp:cNvSpPr/>
      </dsp:nvSpPr>
      <dsp:spPr>
        <a:xfrm>
          <a:off x="0" y="2410426"/>
          <a:ext cx="6632408"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01200-A68E-4039-B2C2-85811F9D5A71}">
      <dsp:nvSpPr>
        <dsp:cNvPr id="0" name=""/>
        <dsp:cNvSpPr/>
      </dsp:nvSpPr>
      <dsp:spPr>
        <a:xfrm>
          <a:off x="331620" y="2189026"/>
          <a:ext cx="556031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82" tIns="0" rIns="175482" bIns="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Additional study to lessons &amp; ‘homework’</a:t>
          </a:r>
          <a:endParaRPr lang="en-GB" sz="2800" kern="1200" dirty="0">
            <a:solidFill>
              <a:schemeClr val="tx1"/>
            </a:solidFill>
          </a:endParaRPr>
        </a:p>
      </dsp:txBody>
      <dsp:txXfrm>
        <a:off x="353236" y="2210642"/>
        <a:ext cx="551708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9F08B-BCDA-433D-B825-AF7BC9F07B0B}">
      <dsp:nvSpPr>
        <dsp:cNvPr id="0" name=""/>
        <dsp:cNvSpPr/>
      </dsp:nvSpPr>
      <dsp:spPr>
        <a:xfrm>
          <a:off x="0" y="0"/>
          <a:ext cx="81191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DB29DCA-C3CE-4F77-912A-00486253AB46}">
      <dsp:nvSpPr>
        <dsp:cNvPr id="0" name=""/>
        <dsp:cNvSpPr/>
      </dsp:nvSpPr>
      <dsp:spPr>
        <a:xfrm>
          <a:off x="0" y="0"/>
          <a:ext cx="8119106" cy="17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GB" sz="2600" b="0" kern="1200" dirty="0">
              <a:latin typeface="Calibri"/>
              <a:ea typeface="Calibri"/>
              <a:cs typeface="Calibri"/>
            </a:rPr>
            <a:t>Students will continue to have PSHE lessons throughout sixth form. Lessons focus particularly on themes of careers, financial capability and risk management. </a:t>
          </a:r>
          <a:r>
            <a:rPr lang="en-US" sz="2600" b="0" kern="1200" dirty="0">
              <a:latin typeface="Calibri"/>
              <a:ea typeface="Calibri"/>
              <a:cs typeface="Calibri"/>
            </a:rPr>
            <a:t>The </a:t>
          </a:r>
          <a:r>
            <a:rPr lang="en-US" sz="2600" b="0" kern="1200" dirty="0" err="1">
              <a:latin typeface="Calibri"/>
              <a:ea typeface="Calibri"/>
              <a:cs typeface="Calibri"/>
            </a:rPr>
            <a:t>programme</a:t>
          </a:r>
          <a:r>
            <a:rPr lang="en-US" sz="2600" b="0" kern="1200" dirty="0">
              <a:latin typeface="Calibri"/>
              <a:ea typeface="Calibri"/>
              <a:cs typeface="Calibri"/>
            </a:rPr>
            <a:t> is supported by a range of external providers.</a:t>
          </a:r>
        </a:p>
      </dsp:txBody>
      <dsp:txXfrm>
        <a:off x="0" y="0"/>
        <a:ext cx="8119106" cy="1711826"/>
      </dsp:txXfrm>
    </dsp:sp>
    <dsp:sp modelId="{79149D7C-80FC-4633-AB48-CD08D75C359D}">
      <dsp:nvSpPr>
        <dsp:cNvPr id="0" name=""/>
        <dsp:cNvSpPr/>
      </dsp:nvSpPr>
      <dsp:spPr>
        <a:xfrm>
          <a:off x="0" y="1711826"/>
          <a:ext cx="8119106"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E7328C8-3108-4D3E-874F-5BAF2A0386E8}">
      <dsp:nvSpPr>
        <dsp:cNvPr id="0" name=""/>
        <dsp:cNvSpPr/>
      </dsp:nvSpPr>
      <dsp:spPr>
        <a:xfrm>
          <a:off x="0" y="1711826"/>
          <a:ext cx="8119106" cy="17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GB" sz="2600" b="0" kern="1200" dirty="0">
              <a:latin typeface="Calibri"/>
              <a:ea typeface="Calibri"/>
              <a:cs typeface="Calibri"/>
            </a:rPr>
            <a:t>Students have a number of opportunities to develop their leadership skills and will continue to participate in as well as take a leading role in supporting and organising extra curricular activities.</a:t>
          </a:r>
        </a:p>
      </dsp:txBody>
      <dsp:txXfrm>
        <a:off x="0" y="1711826"/>
        <a:ext cx="8119106" cy="1711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7B0D4-9CCF-431B-BDA9-9543B7996D1C}">
      <dsp:nvSpPr>
        <dsp:cNvPr id="0" name=""/>
        <dsp:cNvSpPr/>
      </dsp:nvSpPr>
      <dsp:spPr>
        <a:xfrm>
          <a:off x="0" y="467"/>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A12BF-B969-4421-A93F-4AF47922B4D8}">
      <dsp:nvSpPr>
        <dsp:cNvPr id="0" name=""/>
        <dsp:cNvSpPr/>
      </dsp:nvSpPr>
      <dsp:spPr>
        <a:xfrm>
          <a:off x="0" y="467"/>
          <a:ext cx="4869656" cy="76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a:t>Ashmole Representatives</a:t>
          </a:r>
          <a:endParaRPr lang="en-US" sz="3200" kern="1200"/>
        </a:p>
      </dsp:txBody>
      <dsp:txXfrm>
        <a:off x="0" y="467"/>
        <a:ext cx="4869656" cy="765623"/>
      </dsp:txXfrm>
    </dsp:sp>
    <dsp:sp modelId="{22A31CAE-43F6-4DB8-AA76-2B341C703BFD}">
      <dsp:nvSpPr>
        <dsp:cNvPr id="0" name=""/>
        <dsp:cNvSpPr/>
      </dsp:nvSpPr>
      <dsp:spPr>
        <a:xfrm>
          <a:off x="0" y="766090"/>
          <a:ext cx="4869656"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D6C4D-67D6-468E-8938-AF0141D5CFC6}">
      <dsp:nvSpPr>
        <dsp:cNvPr id="0" name=""/>
        <dsp:cNvSpPr/>
      </dsp:nvSpPr>
      <dsp:spPr>
        <a:xfrm>
          <a:off x="0" y="766090"/>
          <a:ext cx="4869656" cy="76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a:t>House Prefects</a:t>
          </a:r>
          <a:endParaRPr lang="en-US" sz="3200" kern="1200"/>
        </a:p>
      </dsp:txBody>
      <dsp:txXfrm>
        <a:off x="0" y="766090"/>
        <a:ext cx="4869656" cy="765623"/>
      </dsp:txXfrm>
    </dsp:sp>
    <dsp:sp modelId="{7CFF8EBC-E767-4A5B-8204-D6B3A79E736A}">
      <dsp:nvSpPr>
        <dsp:cNvPr id="0" name=""/>
        <dsp:cNvSpPr/>
      </dsp:nvSpPr>
      <dsp:spPr>
        <a:xfrm>
          <a:off x="0" y="1531713"/>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33E4D-9164-4BE0-B982-6664F83A3BCB}">
      <dsp:nvSpPr>
        <dsp:cNvPr id="0" name=""/>
        <dsp:cNvSpPr/>
      </dsp:nvSpPr>
      <dsp:spPr>
        <a:xfrm>
          <a:off x="0" y="1531713"/>
          <a:ext cx="4869656" cy="76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a:t>Prefects and Senior Prefects</a:t>
          </a:r>
          <a:endParaRPr lang="en-US" sz="3200" kern="1200"/>
        </a:p>
      </dsp:txBody>
      <dsp:txXfrm>
        <a:off x="0" y="1531713"/>
        <a:ext cx="4869656" cy="765623"/>
      </dsp:txXfrm>
    </dsp:sp>
    <dsp:sp modelId="{BB49E004-5F42-4E3C-BAC4-80C4FE9694DC}">
      <dsp:nvSpPr>
        <dsp:cNvPr id="0" name=""/>
        <dsp:cNvSpPr/>
      </dsp:nvSpPr>
      <dsp:spPr>
        <a:xfrm>
          <a:off x="0" y="2297336"/>
          <a:ext cx="4869656"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7581C-F97A-49CA-B4FE-450CF4147250}">
      <dsp:nvSpPr>
        <dsp:cNvPr id="0" name=""/>
        <dsp:cNvSpPr/>
      </dsp:nvSpPr>
      <dsp:spPr>
        <a:xfrm>
          <a:off x="0" y="2297336"/>
          <a:ext cx="4869656" cy="76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a:t>Academic Mentors</a:t>
          </a:r>
          <a:endParaRPr lang="en-US" sz="3200" kern="1200"/>
        </a:p>
      </dsp:txBody>
      <dsp:txXfrm>
        <a:off x="0" y="2297336"/>
        <a:ext cx="4869656" cy="765623"/>
      </dsp:txXfrm>
    </dsp:sp>
    <dsp:sp modelId="{ED0767BF-A541-47C2-875F-99CB2242FF16}">
      <dsp:nvSpPr>
        <dsp:cNvPr id="0" name=""/>
        <dsp:cNvSpPr/>
      </dsp:nvSpPr>
      <dsp:spPr>
        <a:xfrm>
          <a:off x="0" y="3062959"/>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91F57-4FEE-4EC7-84F0-DB06CC56042A}">
      <dsp:nvSpPr>
        <dsp:cNvPr id="0" name=""/>
        <dsp:cNvSpPr/>
      </dsp:nvSpPr>
      <dsp:spPr>
        <a:xfrm>
          <a:off x="0" y="3062959"/>
          <a:ext cx="4869656" cy="76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a:t>Wellbeing Ambassadors</a:t>
          </a:r>
          <a:endParaRPr lang="en-US" sz="3200" kern="1200"/>
        </a:p>
      </dsp:txBody>
      <dsp:txXfrm>
        <a:off x="0" y="3062959"/>
        <a:ext cx="4869656" cy="765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67336-D6E3-4018-B202-DC7B793D450C}">
      <dsp:nvSpPr>
        <dsp:cNvPr id="0" name=""/>
        <dsp:cNvSpPr/>
      </dsp:nvSpPr>
      <dsp:spPr>
        <a:xfrm>
          <a:off x="0" y="467"/>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A5462-2642-4828-B517-7F643B12EE0C}">
      <dsp:nvSpPr>
        <dsp:cNvPr id="0" name=""/>
        <dsp:cNvSpPr/>
      </dsp:nvSpPr>
      <dsp:spPr>
        <a:xfrm>
          <a:off x="0" y="467"/>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 </a:t>
          </a:r>
          <a:r>
            <a:rPr lang="en-GB" sz="2500" kern="1200" dirty="0"/>
            <a:t>Form </a:t>
          </a:r>
          <a:r>
            <a:rPr lang="en-GB" sz="2500" b="1" kern="1200" dirty="0">
              <a:latin typeface="Calibri Light" panose="020F0302020204030204"/>
            </a:rPr>
            <a:t>Tutor</a:t>
          </a:r>
          <a:endParaRPr lang="en-US" sz="2500" b="1" kern="1200" dirty="0"/>
        </a:p>
      </dsp:txBody>
      <dsp:txXfrm>
        <a:off x="0" y="467"/>
        <a:ext cx="4869656" cy="546873"/>
      </dsp:txXfrm>
    </dsp:sp>
    <dsp:sp modelId="{505CA542-9173-4C7D-8CAA-F6B4FE6F36E0}">
      <dsp:nvSpPr>
        <dsp:cNvPr id="0" name=""/>
        <dsp:cNvSpPr/>
      </dsp:nvSpPr>
      <dsp:spPr>
        <a:xfrm>
          <a:off x="0" y="547341"/>
          <a:ext cx="486965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5E036-C8FE-48E1-A717-54A5B9A48D2B}">
      <dsp:nvSpPr>
        <dsp:cNvPr id="0" name=""/>
        <dsp:cNvSpPr/>
      </dsp:nvSpPr>
      <dsp:spPr>
        <a:xfrm>
          <a:off x="0" y="547341"/>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b="1" kern="1200" dirty="0">
              <a:latin typeface="Calibri Light" panose="020F0302020204030204"/>
            </a:rPr>
            <a:t> Sixth Form Leadership Team</a:t>
          </a:r>
          <a:endParaRPr lang="en-GB" sz="2500" b="0" kern="1200" dirty="0">
            <a:latin typeface="Calibri Light" panose="020F0302020204030204"/>
          </a:endParaRPr>
        </a:p>
      </dsp:txBody>
      <dsp:txXfrm>
        <a:off x="0" y="547341"/>
        <a:ext cx="4869656" cy="546873"/>
      </dsp:txXfrm>
    </dsp:sp>
    <dsp:sp modelId="{A5418FE8-DAA5-4308-8FA9-050A9F449DD5}">
      <dsp:nvSpPr>
        <dsp:cNvPr id="0" name=""/>
        <dsp:cNvSpPr/>
      </dsp:nvSpPr>
      <dsp:spPr>
        <a:xfrm>
          <a:off x="0" y="1094214"/>
          <a:ext cx="486965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4CD63-360E-48E8-BBCD-E9B9C8A43912}">
      <dsp:nvSpPr>
        <dsp:cNvPr id="0" name=""/>
        <dsp:cNvSpPr/>
      </dsp:nvSpPr>
      <dsp:spPr>
        <a:xfrm>
          <a:off x="0" y="1094214"/>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b="1" kern="1200" dirty="0">
              <a:latin typeface="Calibri Light" panose="020F0302020204030204"/>
            </a:rPr>
            <a:t> Sixth Form Administrator  </a:t>
          </a:r>
          <a:endParaRPr lang="en-GB" sz="2500" kern="1200" dirty="0"/>
        </a:p>
      </dsp:txBody>
      <dsp:txXfrm>
        <a:off x="0" y="1094214"/>
        <a:ext cx="4869656" cy="546873"/>
      </dsp:txXfrm>
    </dsp:sp>
    <dsp:sp modelId="{11EF5A9A-5E64-4999-BEDD-D2FB584275A8}">
      <dsp:nvSpPr>
        <dsp:cNvPr id="0" name=""/>
        <dsp:cNvSpPr/>
      </dsp:nvSpPr>
      <dsp:spPr>
        <a:xfrm>
          <a:off x="0" y="1641088"/>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2CBF0-ED0A-49C9-8071-CA4BB22D45D3}">
      <dsp:nvSpPr>
        <dsp:cNvPr id="0" name=""/>
        <dsp:cNvSpPr/>
      </dsp:nvSpPr>
      <dsp:spPr>
        <a:xfrm>
          <a:off x="0" y="1641088"/>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 </a:t>
          </a:r>
          <a:r>
            <a:rPr lang="en-GB" sz="2500" kern="1200" dirty="0"/>
            <a:t>Student Support</a:t>
          </a:r>
          <a:r>
            <a:rPr lang="en-GB" sz="2500" kern="1200" dirty="0">
              <a:latin typeface="Calibri Light" panose="020F0302020204030204"/>
            </a:rPr>
            <a:t> (PSA)</a:t>
          </a:r>
          <a:endParaRPr lang="en-US" sz="2500" kern="1200" dirty="0"/>
        </a:p>
      </dsp:txBody>
      <dsp:txXfrm>
        <a:off x="0" y="1641088"/>
        <a:ext cx="4869656" cy="546873"/>
      </dsp:txXfrm>
    </dsp:sp>
    <dsp:sp modelId="{1F7BE290-E9F7-45E4-B680-CFEDF444094C}">
      <dsp:nvSpPr>
        <dsp:cNvPr id="0" name=""/>
        <dsp:cNvSpPr/>
      </dsp:nvSpPr>
      <dsp:spPr>
        <a:xfrm>
          <a:off x="0" y="2187961"/>
          <a:ext cx="48696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B3EA3-5F16-42F9-8F3C-DEE9A82AD9A8}">
      <dsp:nvSpPr>
        <dsp:cNvPr id="0" name=""/>
        <dsp:cNvSpPr/>
      </dsp:nvSpPr>
      <dsp:spPr>
        <a:xfrm>
          <a:off x="0" y="2187961"/>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 </a:t>
          </a:r>
          <a:r>
            <a:rPr lang="en-GB" sz="2500" kern="1200" dirty="0"/>
            <a:t>School Counsellor</a:t>
          </a:r>
          <a:endParaRPr lang="en-US" sz="2500" kern="1200" dirty="0"/>
        </a:p>
      </dsp:txBody>
      <dsp:txXfrm>
        <a:off x="0" y="2187961"/>
        <a:ext cx="4869656" cy="546873"/>
      </dsp:txXfrm>
    </dsp:sp>
    <dsp:sp modelId="{831FE2FF-8593-49AE-AB25-538D5EDDD070}">
      <dsp:nvSpPr>
        <dsp:cNvPr id="0" name=""/>
        <dsp:cNvSpPr/>
      </dsp:nvSpPr>
      <dsp:spPr>
        <a:xfrm>
          <a:off x="0" y="2734835"/>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46887-0562-4E64-8D4C-38CB9B8FB97F}">
      <dsp:nvSpPr>
        <dsp:cNvPr id="0" name=""/>
        <dsp:cNvSpPr/>
      </dsp:nvSpPr>
      <dsp:spPr>
        <a:xfrm>
          <a:off x="0" y="2734835"/>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 </a:t>
          </a:r>
          <a:r>
            <a:rPr lang="en-GB" sz="2500" b="1" kern="1200" dirty="0">
              <a:latin typeface="Calibri Light" panose="020F0302020204030204"/>
            </a:rPr>
            <a:t>Careers Advisor</a:t>
          </a:r>
        </a:p>
      </dsp:txBody>
      <dsp:txXfrm>
        <a:off x="0" y="2734835"/>
        <a:ext cx="4869656" cy="546873"/>
      </dsp:txXfrm>
    </dsp:sp>
    <dsp:sp modelId="{2D77620B-D795-45F7-9AD6-648DC436379B}">
      <dsp:nvSpPr>
        <dsp:cNvPr id="0" name=""/>
        <dsp:cNvSpPr/>
      </dsp:nvSpPr>
      <dsp:spPr>
        <a:xfrm>
          <a:off x="0" y="3281708"/>
          <a:ext cx="486965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62D9F-EC79-4D4E-8F1B-173A01437740}">
      <dsp:nvSpPr>
        <dsp:cNvPr id="0" name=""/>
        <dsp:cNvSpPr/>
      </dsp:nvSpPr>
      <dsp:spPr>
        <a:xfrm>
          <a:off x="0" y="3281708"/>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b="1" kern="1200" dirty="0">
              <a:latin typeface="Calibri Light" panose="020F0302020204030204"/>
            </a:rPr>
            <a:t> Learning Mentor </a:t>
          </a:r>
          <a:endParaRPr lang="en-GB" sz="2500" b="1" kern="1200" dirty="0"/>
        </a:p>
      </dsp:txBody>
      <dsp:txXfrm>
        <a:off x="0" y="3281708"/>
        <a:ext cx="4869656" cy="5468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5D883A96-EFEF-4D2B-BBC1-E5BFC4883DDB}" type="datetimeFigureOut">
              <a:rPr lang="en-GB" smtClean="0"/>
              <a:t>20/10/2022</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E48D028-9A8C-43A7-AE23-94CCD9B8D0F1}" type="slidenum">
              <a:rPr lang="en-GB" smtClean="0"/>
              <a:t>‹#›</a:t>
            </a:fld>
            <a:endParaRPr lang="en-GB"/>
          </a:p>
        </p:txBody>
      </p:sp>
    </p:spTree>
    <p:extLst>
      <p:ext uri="{BB962C8B-B14F-4D97-AF65-F5344CB8AC3E}">
        <p14:creationId xmlns:p14="http://schemas.microsoft.com/office/powerpoint/2010/main" val="368347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83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55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368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32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66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26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07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98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6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33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26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32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034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340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76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740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001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cs typeface="Calibri"/>
              </a:rPr>
              <a:t>PSHE</a:t>
            </a:r>
          </a:p>
          <a:p>
            <a:r>
              <a:rPr lang="en-US" dirty="0" smtClean="0">
                <a:cs typeface="Calibri"/>
              </a:rPr>
              <a:t>Careers </a:t>
            </a:r>
            <a:r>
              <a:rPr lang="en-US" dirty="0">
                <a:cs typeface="Calibri"/>
              </a:rPr>
              <a:t>– In addition to allocated lesson time to inform and support students with their Post 18 options, students also attend careers fayre in Y12 at NEC in which Universities and Companies offering apprenticeships attend, Bridge Builders – volunteers from industry conduct mock interviews with students in Y13. </a:t>
            </a:r>
          </a:p>
          <a:p>
            <a:endParaRPr lang="en-US" dirty="0">
              <a:cs typeface="Calibri"/>
            </a:endParaRPr>
          </a:p>
          <a:p>
            <a:r>
              <a:rPr lang="en-US" dirty="0">
                <a:cs typeface="Calibri"/>
              </a:rPr>
              <a:t>Financial Capability – students look at budgeting and the cost of living independently as well as financial risks such as Gambling and Investments. Guest speaker – ex footballer who became a gambling addict has set up a charity to raise awareness around the risks of gambling is coming into school to deliver a presentation to both Y12 and Y13 students. We also have representatives from universities who deliver sessions on the cost of going to university and the types of student finance available to support students during higher education. </a:t>
            </a:r>
          </a:p>
          <a:p>
            <a:endParaRPr lang="en-US" dirty="0">
              <a:cs typeface="Calibri"/>
            </a:endParaRPr>
          </a:p>
          <a:p>
            <a:r>
              <a:rPr lang="en-US" dirty="0">
                <a:cs typeface="Calibri"/>
              </a:rPr>
              <a:t>Risk Management – students in Y12 will be learning to drive. We look at the costs associated with driving as well as the risks associated with driving. Students have a presentation from the Fire Brigade in Y12 around the dangers of using a mobile phone whilst driving and in Y13 around the dangers of peer pressure whilst driving.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6B44D-A893-4F1A-B0C1-1BB8062B1B63}"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3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cs typeface="Calibri"/>
              </a:rPr>
              <a:t>Ashmole</a:t>
            </a:r>
            <a:r>
              <a:rPr lang="en-US" b="1" dirty="0">
                <a:cs typeface="Calibri"/>
              </a:rPr>
              <a:t> representatives </a:t>
            </a:r>
            <a:r>
              <a:rPr lang="en-US" dirty="0">
                <a:cs typeface="Calibri"/>
              </a:rPr>
              <a:t>– student council for sixth form and </a:t>
            </a:r>
            <a:r>
              <a:rPr lang="en-US" dirty="0" err="1">
                <a:cs typeface="Calibri"/>
              </a:rPr>
              <a:t>organise</a:t>
            </a:r>
            <a:r>
              <a:rPr lang="en-US" dirty="0">
                <a:cs typeface="Calibri"/>
              </a:rPr>
              <a:t> a number of fundraising events throughout the year including Food Bank appeal, McMillan Coffee Morning, Trolley Dash and last year they </a:t>
            </a:r>
            <a:r>
              <a:rPr lang="en-US" dirty="0" err="1">
                <a:cs typeface="Calibri"/>
              </a:rPr>
              <a:t>organised</a:t>
            </a:r>
            <a:r>
              <a:rPr lang="en-US" dirty="0">
                <a:cs typeface="Calibri"/>
              </a:rPr>
              <a:t> the whole school appeal to collect items to support Ukranian refugees</a:t>
            </a:r>
          </a:p>
          <a:p>
            <a:endParaRPr lang="en-US" b="1" dirty="0" smtClean="0">
              <a:cs typeface="Calibri"/>
            </a:endParaRPr>
          </a:p>
          <a:p>
            <a:r>
              <a:rPr lang="en-US" b="1" dirty="0" smtClean="0">
                <a:cs typeface="Calibri"/>
              </a:rPr>
              <a:t>House </a:t>
            </a:r>
            <a:r>
              <a:rPr lang="en-US" b="1" dirty="0">
                <a:cs typeface="Calibri"/>
              </a:rPr>
              <a:t>Prefects </a:t>
            </a:r>
            <a:r>
              <a:rPr lang="en-US" dirty="0">
                <a:cs typeface="Calibri"/>
              </a:rPr>
              <a:t>– work with younger students to </a:t>
            </a:r>
            <a:r>
              <a:rPr lang="en-US" dirty="0" err="1">
                <a:cs typeface="Calibri"/>
              </a:rPr>
              <a:t>organise</a:t>
            </a:r>
            <a:r>
              <a:rPr lang="en-US" dirty="0">
                <a:cs typeface="Calibri"/>
              </a:rPr>
              <a:t> events such as house drama, cooking, sport events </a:t>
            </a:r>
            <a:r>
              <a:rPr lang="en-US" dirty="0" err="1">
                <a:cs typeface="Calibri"/>
              </a:rPr>
              <a:t>etc</a:t>
            </a:r>
            <a:endParaRPr lang="en-US" dirty="0">
              <a:ea typeface="Calibri"/>
              <a:cs typeface="Calibri"/>
            </a:endParaRPr>
          </a:p>
          <a:p>
            <a:endParaRPr lang="en-US" b="1" dirty="0" smtClean="0">
              <a:ea typeface="Calibri" panose="020F0502020204030204"/>
              <a:cs typeface="Calibri"/>
            </a:endParaRPr>
          </a:p>
          <a:p>
            <a:r>
              <a:rPr lang="en-US" b="1" dirty="0" smtClean="0">
                <a:ea typeface="Calibri" panose="020F0502020204030204"/>
                <a:cs typeface="Calibri"/>
              </a:rPr>
              <a:t>Prefects </a:t>
            </a:r>
            <a:r>
              <a:rPr lang="en-US" b="1" dirty="0">
                <a:ea typeface="Calibri" panose="020F0502020204030204"/>
                <a:cs typeface="Calibri"/>
              </a:rPr>
              <a:t>and Senior Prefects </a:t>
            </a:r>
            <a:r>
              <a:rPr lang="en-US" dirty="0">
                <a:ea typeface="Calibri" panose="020F0502020204030204"/>
                <a:cs typeface="Calibri"/>
              </a:rPr>
              <a:t>– represent the school at events, tour guides</a:t>
            </a:r>
          </a:p>
          <a:p>
            <a:endParaRPr lang="en-US" b="1" dirty="0" smtClean="0">
              <a:ea typeface="Calibri" panose="020F0502020204030204"/>
              <a:cs typeface="Calibri"/>
            </a:endParaRPr>
          </a:p>
          <a:p>
            <a:r>
              <a:rPr lang="en-US" b="1" dirty="0" smtClean="0">
                <a:ea typeface="Calibri" panose="020F0502020204030204"/>
                <a:cs typeface="Calibri"/>
              </a:rPr>
              <a:t>Academic </a:t>
            </a:r>
            <a:r>
              <a:rPr lang="en-US" b="1" dirty="0">
                <a:ea typeface="Calibri" panose="020F0502020204030204"/>
                <a:cs typeface="Calibri"/>
              </a:rPr>
              <a:t>Mentors </a:t>
            </a:r>
            <a:r>
              <a:rPr lang="en-US" dirty="0">
                <a:ea typeface="Calibri" panose="020F0502020204030204"/>
                <a:cs typeface="Calibri"/>
              </a:rPr>
              <a:t>– provide support to younger students in English and </a:t>
            </a:r>
            <a:r>
              <a:rPr lang="en-US" dirty="0" err="1">
                <a:ea typeface="Calibri" panose="020F0502020204030204"/>
                <a:cs typeface="Calibri"/>
              </a:rPr>
              <a:t>Maths</a:t>
            </a:r>
            <a:endParaRPr lang="en-US" dirty="0">
              <a:ea typeface="Calibri" panose="020F0502020204030204"/>
              <a:cs typeface="Calibri"/>
            </a:endParaRPr>
          </a:p>
          <a:p>
            <a:endParaRPr lang="en-US" b="1" dirty="0" smtClean="0">
              <a:ea typeface="Calibri" panose="020F0502020204030204"/>
              <a:cs typeface="Calibri"/>
            </a:endParaRPr>
          </a:p>
          <a:p>
            <a:r>
              <a:rPr lang="en-US" b="1" dirty="0" smtClean="0">
                <a:ea typeface="Calibri" panose="020F0502020204030204"/>
                <a:cs typeface="Calibri"/>
              </a:rPr>
              <a:t>Wellbeing </a:t>
            </a:r>
            <a:r>
              <a:rPr lang="en-US" b="1" dirty="0">
                <a:ea typeface="Calibri" panose="020F0502020204030204"/>
                <a:cs typeface="Calibri"/>
              </a:rPr>
              <a:t>Ambassadors </a:t>
            </a:r>
            <a:r>
              <a:rPr lang="en-US" dirty="0">
                <a:ea typeface="Calibri" panose="020F0502020204030204"/>
                <a:cs typeface="Calibri"/>
              </a:rPr>
              <a:t>– peer support to younger students in registrations and at social times.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6B44D-A893-4F1A-B0C1-1BB8062B1B63}"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35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Examples </a:t>
            </a:r>
          </a:p>
          <a:p>
            <a:pPr marL="171450" indent="-171450">
              <a:buFont typeface="Arial" panose="020B0604020202020204" pitchFamily="34" charset="0"/>
              <a:buChar char="•"/>
            </a:pPr>
            <a:r>
              <a:rPr lang="en-US" dirty="0" smtClean="0"/>
              <a:t>We </a:t>
            </a:r>
            <a:r>
              <a:rPr lang="en-US" dirty="0"/>
              <a:t>have an Open Door policy for any student to talk about any issues academic or pastoral with teaching and support staff</a:t>
            </a:r>
          </a:p>
          <a:p>
            <a:r>
              <a:rPr lang="en-US" dirty="0"/>
              <a:t>  </a:t>
            </a:r>
            <a:endParaRPr lang="en-GB" dirty="0"/>
          </a:p>
          <a:p>
            <a:pPr marL="285750" indent="-285750">
              <a:buFont typeface="Arial"/>
              <a:buChar char="•"/>
            </a:pPr>
            <a:r>
              <a:rPr lang="en-US" dirty="0"/>
              <a:t>Laptop loans for use in the sixth form so no one is disadvantaged</a:t>
            </a:r>
            <a:endParaRPr lang="en-GB" dirty="0"/>
          </a:p>
          <a:p>
            <a:r>
              <a:rPr lang="en-US" dirty="0"/>
              <a:t>  </a:t>
            </a:r>
            <a:endParaRPr lang="en-GB" dirty="0"/>
          </a:p>
          <a:p>
            <a:pPr marL="285750" indent="-285750">
              <a:buFont typeface="Arial"/>
              <a:buChar char="•"/>
            </a:pPr>
            <a:r>
              <a:rPr lang="en-US" dirty="0"/>
              <a:t>Free period products available in the sixth form toilets </a:t>
            </a:r>
            <a:endParaRPr lang="en-GB" dirty="0"/>
          </a:p>
          <a:p>
            <a:r>
              <a:rPr lang="en-US" dirty="0"/>
              <a:t>  </a:t>
            </a:r>
            <a:endParaRPr lang="en-GB" dirty="0"/>
          </a:p>
          <a:p>
            <a:pPr marL="285750" indent="-285750">
              <a:buFont typeface="Arial"/>
              <a:buChar char="•"/>
            </a:pPr>
            <a:r>
              <a:rPr lang="en-US" dirty="0"/>
              <a:t>Kettle available to make hot drinks/pot noodles etc.</a:t>
            </a:r>
            <a:endParaRPr lang="en-GB" dirty="0"/>
          </a:p>
          <a:p>
            <a:r>
              <a:rPr lang="en-US" dirty="0"/>
              <a:t>  </a:t>
            </a:r>
            <a:endParaRPr lang="en-GB" dirty="0"/>
          </a:p>
          <a:p>
            <a:pPr marL="285750" indent="-285750">
              <a:buFont typeface="Arial"/>
              <a:buChar char="•"/>
            </a:pPr>
            <a:r>
              <a:rPr lang="en-US" dirty="0"/>
              <a:t>New comfortable, modern seating in the Common Room for social times</a:t>
            </a:r>
            <a:endParaRPr lang="en-GB" dirty="0"/>
          </a:p>
          <a:p>
            <a:r>
              <a:rPr lang="en-US" dirty="0"/>
              <a:t>  </a:t>
            </a:r>
            <a:endParaRPr lang="en-GB" dirty="0"/>
          </a:p>
          <a:p>
            <a:pPr marL="285750" indent="-285750">
              <a:buFont typeface="Arial"/>
              <a:buChar char="•"/>
            </a:pPr>
            <a:r>
              <a:rPr lang="en-US" dirty="0"/>
              <a:t>A pleasant working environment with tables and chairs in the Common Room for study periods</a:t>
            </a:r>
            <a:endParaRPr lang="en-GB" dirty="0"/>
          </a:p>
          <a:p>
            <a:r>
              <a:rPr lang="en-US" dirty="0"/>
              <a:t>  </a:t>
            </a:r>
            <a:endParaRPr lang="en-GB" dirty="0"/>
          </a:p>
          <a:p>
            <a:pPr marL="285750" indent="-285750">
              <a:buFont typeface="Arial"/>
              <a:buChar char="•"/>
            </a:pPr>
            <a:r>
              <a:rPr lang="en-US" dirty="0"/>
              <a:t>Space base facility for quiet time out and wellbeing hub</a:t>
            </a:r>
            <a:endParaRPr lang="en-GB" dirty="0"/>
          </a:p>
          <a:p>
            <a:r>
              <a:rPr lang="en-US" dirty="0"/>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6B44D-A893-4F1A-B0C1-1BB8062B1B6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4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Sixth Form Leadership team – DJB, JRW, SJH</a:t>
            </a:r>
          </a:p>
          <a:p>
            <a:r>
              <a:rPr lang="en-US" dirty="0">
                <a:ea typeface="Calibri"/>
                <a:cs typeface="Calibri"/>
              </a:rPr>
              <a:t>Sixth Form Administrator – provides support with UCAS applications, careers appointment bookings, general enquiries.</a:t>
            </a:r>
          </a:p>
          <a:p>
            <a:r>
              <a:rPr lang="en-US" dirty="0">
                <a:ea typeface="Calibri"/>
                <a:cs typeface="Calibri"/>
              </a:rPr>
              <a:t>Careers Advisor – fortnightly appointments offered with Bob Keen, an independent Careers Advisor.</a:t>
            </a:r>
            <a:endParaRPr lang="en-US" dirty="0"/>
          </a:p>
          <a:p>
            <a:r>
              <a:rPr lang="en-US" dirty="0">
                <a:ea typeface="Calibri"/>
                <a:cs typeface="Calibri"/>
              </a:rPr>
              <a:t>Learning Mentor – Lynne supporting students with </a:t>
            </a:r>
            <a:r>
              <a:rPr lang="en-US" dirty="0" err="1">
                <a:ea typeface="Calibri"/>
                <a:cs typeface="Calibri"/>
              </a:rPr>
              <a:t>organisation</a:t>
            </a:r>
            <a:r>
              <a:rPr lang="en-US" dirty="0">
                <a:ea typeface="Calibri"/>
                <a:cs typeface="Calibri"/>
              </a:rPr>
              <a:t> and independent study skills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6B44D-A893-4F1A-B0C1-1BB8062B1B6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1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7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41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76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38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6DD09D-A20E-49D9-8791-2FCB83EFF8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12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46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56E0C-DB7C-4A5A-BB04-4F3D43B291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61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7B3C9F-4B06-4D6A-A6A3-29FA63D034F0}"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24273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7B3C9F-4B06-4D6A-A6A3-29FA63D034F0}"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401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7B3C9F-4B06-4D6A-A6A3-29FA63D034F0}"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186410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459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6795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0043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0227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43328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10789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0163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6083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7B3C9F-4B06-4D6A-A6A3-29FA63D034F0}"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2305687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25927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963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45646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04D62F-C025-4559-B075-895B179BE8C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7901593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04D62F-C025-4559-B075-895B179BE8C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375747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5504D62F-C025-4559-B075-895B179BE8C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116942881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04D62F-C025-4559-B075-895B179BE8C6}" type="datetimeFigureOut">
              <a:rPr lang="en-GB" smtClean="0"/>
              <a:t>20/10/2022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2595554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7" name="Date Placeholder 6"/>
          <p:cNvSpPr>
            <a:spLocks noGrp="1"/>
          </p:cNvSpPr>
          <p:nvPr>
            <p:ph type="dt" sz="half" idx="10"/>
          </p:nvPr>
        </p:nvSpPr>
        <p:spPr/>
        <p:txBody>
          <a:bodyPr/>
          <a:lstStyle/>
          <a:p>
            <a:fld id="{5504D62F-C025-4559-B075-895B179BE8C6}"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80212-5B05-403E-A425-AE52E7BD503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7894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04D62F-C025-4559-B075-895B179BE8C6}" type="datetimeFigureOut">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361467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4D62F-C025-4559-B075-895B179BE8C6}" type="datetimeFigureOut">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32418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B3C9F-4B06-4D6A-A6A3-29FA63D034F0}"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2350961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9" name="Date Placeholder 8"/>
          <p:cNvSpPr>
            <a:spLocks noGrp="1"/>
          </p:cNvSpPr>
          <p:nvPr>
            <p:ph type="dt" sz="half" idx="10"/>
          </p:nvPr>
        </p:nvSpPr>
        <p:spPr/>
        <p:txBody>
          <a:bodyPr/>
          <a:lstStyle/>
          <a:p>
            <a:fld id="{5504D62F-C025-4559-B075-895B179BE8C6}" type="datetimeFigureOut">
              <a:rPr lang="en-GB" smtClean="0"/>
              <a:t>20/10/2022</a:t>
            </a:fld>
            <a:endParaRPr lang="en-GB"/>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3093871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04D62F-C025-4559-B075-895B179BE8C6}" type="datetimeFigureOut">
              <a:rPr lang="en-GB" smtClean="0"/>
              <a:t>20/10/2022</a:t>
            </a:fld>
            <a:endParaRPr lang="en-GB"/>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471991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04D62F-C025-4559-B075-895B179BE8C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2584770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04D62F-C025-4559-B075-895B179BE8C6}"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80212-5B05-403E-A425-AE52E7BD5039}" type="slidenum">
              <a:rPr lang="en-GB" smtClean="0"/>
              <a:t>‹#›</a:t>
            </a:fld>
            <a:endParaRPr lang="en-GB"/>
          </a:p>
        </p:txBody>
      </p:sp>
    </p:spTree>
    <p:extLst>
      <p:ext uri="{BB962C8B-B14F-4D97-AF65-F5344CB8AC3E}">
        <p14:creationId xmlns:p14="http://schemas.microsoft.com/office/powerpoint/2010/main" val="363516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033668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3135562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3834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2252748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GB">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907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GB">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268068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7B3C9F-4B06-4D6A-A6A3-29FA63D034F0}"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1016175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GB">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1024016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897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GB">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3879115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3515602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F7E36-CB82-4841-81A8-5C5B2C7A809C}" type="datetimeFigureOut">
              <a:rPr lang="en-GB" smtClean="0">
                <a:solidFill>
                  <a:srgbClr val="303030">
                    <a:lumMod val="90000"/>
                    <a:lumOff val="10000"/>
                  </a:srgbClr>
                </a:solidFill>
              </a:rPr>
              <a:pPr/>
              <a:t>20/10/2022</a:t>
            </a:fld>
            <a:endParaRPr lang="en-GB">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GB">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CEB5EAA-0C6E-4170-A909-393AAED41060}" type="slidenum">
              <a:rPr lang="en-GB" smtClean="0">
                <a:solidFill>
                  <a:prstClr val="black">
                    <a:lumMod val="85000"/>
                    <a:lumOff val="15000"/>
                  </a:prstClr>
                </a:solidFill>
              </a:rPr>
              <a:pPr/>
              <a:t>‹#›</a:t>
            </a:fld>
            <a:endParaRPr lang="en-GB">
              <a:solidFill>
                <a:prstClr val="black">
                  <a:lumMod val="85000"/>
                  <a:lumOff val="15000"/>
                </a:prstClr>
              </a:solidFill>
            </a:endParaRPr>
          </a:p>
        </p:txBody>
      </p:sp>
    </p:spTree>
    <p:extLst>
      <p:ext uri="{BB962C8B-B14F-4D97-AF65-F5344CB8AC3E}">
        <p14:creationId xmlns:p14="http://schemas.microsoft.com/office/powerpoint/2010/main" val="2951292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F599094-9B90-471D-B0C6-037EDE991250}"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35C6450-2654-49B2-8007-893E3B062697}" type="slidenum">
              <a:rPr lang="en-GB" smtClean="0"/>
              <a:pPr>
                <a:defRPr/>
              </a:pPr>
              <a:t>‹#›</a:t>
            </a:fld>
            <a:endParaRPr lang="en-GB"/>
          </a:p>
        </p:txBody>
      </p:sp>
    </p:spTree>
    <p:extLst>
      <p:ext uri="{BB962C8B-B14F-4D97-AF65-F5344CB8AC3E}">
        <p14:creationId xmlns:p14="http://schemas.microsoft.com/office/powerpoint/2010/main" val="8098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361C5F6-1D53-4F7C-A839-F6DA53A56F2C}"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0D642BB-3DAF-4E0C-A5E3-6CACC4B08B77}" type="slidenum">
              <a:rPr lang="en-GB" smtClean="0"/>
              <a:pPr>
                <a:defRPr/>
              </a:pPr>
              <a:t>‹#›</a:t>
            </a:fld>
            <a:endParaRPr lang="en-GB"/>
          </a:p>
        </p:txBody>
      </p:sp>
    </p:spTree>
    <p:extLst>
      <p:ext uri="{BB962C8B-B14F-4D97-AF65-F5344CB8AC3E}">
        <p14:creationId xmlns:p14="http://schemas.microsoft.com/office/powerpoint/2010/main" val="234540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73C02C5-FC54-4966-8CEF-F84E657B198B}"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352D3AF-83F3-401F-ACD5-6B9FC5BCB95E}" type="slidenum">
              <a:rPr lang="en-GB" smtClean="0"/>
              <a:pPr>
                <a:defRPr/>
              </a:pPr>
              <a:t>‹#›</a:t>
            </a:fld>
            <a:endParaRPr lang="en-GB"/>
          </a:p>
        </p:txBody>
      </p:sp>
    </p:spTree>
    <p:extLst>
      <p:ext uri="{BB962C8B-B14F-4D97-AF65-F5344CB8AC3E}">
        <p14:creationId xmlns:p14="http://schemas.microsoft.com/office/powerpoint/2010/main" val="32101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E76D473-27CA-4FE3-9531-E347FE9A430C}" type="datetimeFigureOut">
              <a:rPr lang="en-GB" smtClean="0"/>
              <a:pPr>
                <a:defRPr/>
              </a:pPr>
              <a:t>20/10/2022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A311AF-F123-4E90-8BB5-EB652F847015}" type="slidenum">
              <a:rPr lang="en-GB" smtClean="0"/>
              <a:pPr>
                <a:defRPr/>
              </a:pPr>
              <a:t>‹#›</a:t>
            </a:fld>
            <a:endParaRPr lang="en-GB"/>
          </a:p>
        </p:txBody>
      </p:sp>
    </p:spTree>
    <p:extLst>
      <p:ext uri="{BB962C8B-B14F-4D97-AF65-F5344CB8AC3E}">
        <p14:creationId xmlns:p14="http://schemas.microsoft.com/office/powerpoint/2010/main" val="38842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339C6F5-514E-4C2D-9D5A-8ABF39CD91E6}" type="datetimeFigureOut">
              <a:rPr lang="en-GB" smtClean="0"/>
              <a:pPr>
                <a:defRPr/>
              </a:pPr>
              <a:t>20/10/2022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F25BBD24-71E1-4D9D-BB52-FC59CD5F12B7}" type="slidenum">
              <a:rPr lang="en-GB" smtClean="0"/>
              <a:pPr>
                <a:defRPr/>
              </a:pPr>
              <a:t>‹#›</a:t>
            </a:fld>
            <a:endParaRPr lang="en-GB"/>
          </a:p>
        </p:txBody>
      </p:sp>
    </p:spTree>
    <p:extLst>
      <p:ext uri="{BB962C8B-B14F-4D97-AF65-F5344CB8AC3E}">
        <p14:creationId xmlns:p14="http://schemas.microsoft.com/office/powerpoint/2010/main" val="14347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7B3C9F-4B06-4D6A-A6A3-29FA63D034F0}"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1898775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AFA10FE-86F3-4EA2-8C79-17DC4088DB4B}" type="datetimeFigureOut">
              <a:rPr lang="en-GB" smtClean="0"/>
              <a:pPr>
                <a:defRPr/>
              </a:pPr>
              <a:t>20/10/2022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F26BE72-D7F8-4D41-9775-EE69B7E52B1D}" type="slidenum">
              <a:rPr lang="en-GB" smtClean="0"/>
              <a:pPr>
                <a:defRPr/>
              </a:pPr>
              <a:t>‹#›</a:t>
            </a:fld>
            <a:endParaRPr lang="en-GB"/>
          </a:p>
        </p:txBody>
      </p:sp>
    </p:spTree>
    <p:extLst>
      <p:ext uri="{BB962C8B-B14F-4D97-AF65-F5344CB8AC3E}">
        <p14:creationId xmlns:p14="http://schemas.microsoft.com/office/powerpoint/2010/main" val="152220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09A4C7-9BEB-4294-81A6-71DCFDA84C6D}" type="datetimeFigureOut">
              <a:rPr lang="en-GB" smtClean="0"/>
              <a:pPr>
                <a:defRPr/>
              </a:pPr>
              <a:t>20/10/2022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673A89F-D8BF-4C8C-874E-29D508D8BAF1}" type="slidenum">
              <a:rPr lang="en-GB" smtClean="0"/>
              <a:pPr>
                <a:defRPr/>
              </a:pPr>
              <a:t>‹#›</a:t>
            </a:fld>
            <a:endParaRPr lang="en-GB"/>
          </a:p>
        </p:txBody>
      </p:sp>
    </p:spTree>
    <p:extLst>
      <p:ext uri="{BB962C8B-B14F-4D97-AF65-F5344CB8AC3E}">
        <p14:creationId xmlns:p14="http://schemas.microsoft.com/office/powerpoint/2010/main" val="35346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8FD7D12-B391-4DDF-B6B0-D8092A123377}" type="datetimeFigureOut">
              <a:rPr lang="en-GB" smtClean="0"/>
              <a:pPr>
                <a:defRPr/>
              </a:pPr>
              <a:t>20/10/2022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8B03D5A-7559-4D2B-9FF5-FED013E52807}" type="slidenum">
              <a:rPr lang="en-GB" smtClean="0"/>
              <a:pPr>
                <a:defRPr/>
              </a:pPr>
              <a:t>‹#›</a:t>
            </a:fld>
            <a:endParaRPr lang="en-GB"/>
          </a:p>
        </p:txBody>
      </p:sp>
    </p:spTree>
    <p:extLst>
      <p:ext uri="{BB962C8B-B14F-4D97-AF65-F5344CB8AC3E}">
        <p14:creationId xmlns:p14="http://schemas.microsoft.com/office/powerpoint/2010/main" val="38113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FF42D31-3C8D-449E-A5FA-1498AB48F4F5}" type="datetimeFigureOut">
              <a:rPr lang="en-GB" smtClean="0"/>
              <a:pPr>
                <a:defRPr/>
              </a:pPr>
              <a:t>20/10/2022</a:t>
            </a:fld>
            <a:endParaRPr lang="en-GB"/>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129CD03-48D5-4B00-B8EF-3B3677525A26}" type="slidenum">
              <a:rPr lang="en-GB" smtClean="0"/>
              <a:pPr>
                <a:defRPr/>
              </a:pPr>
              <a:t>‹#›</a:t>
            </a:fld>
            <a:endParaRPr lang="en-GB"/>
          </a:p>
        </p:txBody>
      </p:sp>
    </p:spTree>
    <p:extLst>
      <p:ext uri="{BB962C8B-B14F-4D97-AF65-F5344CB8AC3E}">
        <p14:creationId xmlns:p14="http://schemas.microsoft.com/office/powerpoint/2010/main" val="266661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Tree>
    <p:extLst>
      <p:ext uri="{BB962C8B-B14F-4D97-AF65-F5344CB8AC3E}">
        <p14:creationId xmlns:p14="http://schemas.microsoft.com/office/powerpoint/2010/main" val="1059415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Tree>
    <p:extLst>
      <p:ext uri="{BB962C8B-B14F-4D97-AF65-F5344CB8AC3E}">
        <p14:creationId xmlns:p14="http://schemas.microsoft.com/office/powerpoint/2010/main" val="946871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10461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Tree>
    <p:extLst>
      <p:ext uri="{BB962C8B-B14F-4D97-AF65-F5344CB8AC3E}">
        <p14:creationId xmlns:p14="http://schemas.microsoft.com/office/powerpoint/2010/main" val="1356765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42291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C22856B-6FC0-42C5-AF52-26B7ABBB875D}" type="slidenum">
              <a:rPr lang="en-GB" smtClean="0"/>
              <a:pPr>
                <a:defRPr/>
              </a:pPr>
              <a:t>‹#›</a:t>
            </a:fld>
            <a:endParaRPr lang="en-GB"/>
          </a:p>
        </p:txBody>
      </p:sp>
    </p:spTree>
    <p:extLst>
      <p:ext uri="{BB962C8B-B14F-4D97-AF65-F5344CB8AC3E}">
        <p14:creationId xmlns:p14="http://schemas.microsoft.com/office/powerpoint/2010/main" val="303475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7B3C9F-4B06-4D6A-A6A3-29FA63D034F0}" type="datetimeFigureOut">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1538189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01601C3-852D-4DBB-B610-BC0E43A8A51D}"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E7EC95A-6FEC-4545-9F42-C9924FFA6EC7}" type="slidenum">
              <a:rPr lang="en-GB" smtClean="0"/>
              <a:pPr>
                <a:defRPr/>
              </a:pPr>
              <a:t>‹#›</a:t>
            </a:fld>
            <a:endParaRPr lang="en-GB"/>
          </a:p>
        </p:txBody>
      </p:sp>
    </p:spTree>
    <p:extLst>
      <p:ext uri="{BB962C8B-B14F-4D97-AF65-F5344CB8AC3E}">
        <p14:creationId xmlns:p14="http://schemas.microsoft.com/office/powerpoint/2010/main" val="39669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7FB2905-1DF5-4E5F-A09C-76778D78380A}" type="datetimeFigureOut">
              <a:rPr lang="en-GB" smtClean="0"/>
              <a:pPr>
                <a:defRPr/>
              </a:pPr>
              <a:t>20/10/2022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22E2F2C-64B4-43E2-836F-FFCC89CA0AA8}" type="slidenum">
              <a:rPr lang="en-GB" smtClean="0"/>
              <a:pPr>
                <a:defRPr/>
              </a:pPr>
              <a:t>‹#›</a:t>
            </a:fld>
            <a:endParaRPr lang="en-GB"/>
          </a:p>
        </p:txBody>
      </p:sp>
    </p:spTree>
    <p:extLst>
      <p:ext uri="{BB962C8B-B14F-4D97-AF65-F5344CB8AC3E}">
        <p14:creationId xmlns:p14="http://schemas.microsoft.com/office/powerpoint/2010/main" val="423459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B3C9F-4B06-4D6A-A6A3-29FA63D034F0}" type="datetimeFigureOut">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40780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B3C9F-4B06-4D6A-A6A3-29FA63D034F0}"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241255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B3C9F-4B06-4D6A-A6A3-29FA63D034F0}"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D6179-5BFE-4F86-ADE0-E53A4CAD5630}" type="slidenum">
              <a:rPr lang="en-GB" smtClean="0"/>
              <a:t>‹#›</a:t>
            </a:fld>
            <a:endParaRPr lang="en-GB"/>
          </a:p>
        </p:txBody>
      </p:sp>
    </p:spTree>
    <p:extLst>
      <p:ext uri="{BB962C8B-B14F-4D97-AF65-F5344CB8AC3E}">
        <p14:creationId xmlns:p14="http://schemas.microsoft.com/office/powerpoint/2010/main" val="101726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B3C9F-4B06-4D6A-A6A3-29FA63D034F0}" type="datetimeFigureOut">
              <a:rPr lang="en-GB" smtClean="0"/>
              <a:t>20/10/2022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D6179-5BFE-4F86-ADE0-E53A4CAD5630}" type="slidenum">
              <a:rPr lang="en-GB" smtClean="0"/>
              <a:t>‹#›</a:t>
            </a:fld>
            <a:endParaRPr lang="en-GB"/>
          </a:p>
        </p:txBody>
      </p:sp>
    </p:spTree>
    <p:extLst>
      <p:ext uri="{BB962C8B-B14F-4D97-AF65-F5344CB8AC3E}">
        <p14:creationId xmlns:p14="http://schemas.microsoft.com/office/powerpoint/2010/main" val="310919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20/10/2022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05789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5504D62F-C025-4559-B075-895B179BE8C6}" type="datetimeFigureOut">
              <a:rPr lang="en-GB" smtClean="0"/>
              <a:t>20/10/2022</a:t>
            </a:fld>
            <a:endParaRPr lang="en-GB"/>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62480212-5B05-403E-A425-AE52E7BD5039}" type="slidenum">
              <a:rPr lang="en-GB" smtClean="0"/>
              <a:t>‹#›</a:t>
            </a:fld>
            <a:endParaRPr lang="en-GB"/>
          </a:p>
        </p:txBody>
      </p:sp>
    </p:spTree>
    <p:extLst>
      <p:ext uri="{BB962C8B-B14F-4D97-AF65-F5344CB8AC3E}">
        <p14:creationId xmlns:p14="http://schemas.microsoft.com/office/powerpoint/2010/main" val="4186185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auto">
              <a:spcBef>
                <a:spcPts val="0"/>
              </a:spcBef>
              <a:spcAft>
                <a:spcPts val="0"/>
              </a:spcAft>
            </a:pPr>
            <a:fld id="{CC8F7E36-CB82-4841-81A8-5C5B2C7A809C}" type="datetimeFigureOut">
              <a:rPr lang="en-GB" smtClean="0">
                <a:solidFill>
                  <a:srgbClr val="303030">
                    <a:lumMod val="90000"/>
                    <a:lumOff val="10000"/>
                  </a:srgbClr>
                </a:solidFill>
                <a:cs typeface="+mn-cs"/>
              </a:rPr>
              <a:pPr fontAlgn="auto">
                <a:spcBef>
                  <a:spcPts val="0"/>
                </a:spcBef>
                <a:spcAft>
                  <a:spcPts val="0"/>
                </a:spcAft>
              </a:pPr>
              <a:t>20/10/2022</a:t>
            </a:fld>
            <a:endParaRPr lang="en-GB">
              <a:solidFill>
                <a:srgbClr val="303030">
                  <a:lumMod val="90000"/>
                  <a:lumOff val="10000"/>
                </a:srgbClr>
              </a:solidFill>
              <a:cs typeface="+mn-cs"/>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auto">
              <a:spcBef>
                <a:spcPts val="0"/>
              </a:spcBef>
              <a:spcAft>
                <a:spcPts val="0"/>
              </a:spcAft>
            </a:pPr>
            <a:endParaRPr lang="en-GB">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auto">
              <a:spcBef>
                <a:spcPts val="0"/>
              </a:spcBef>
              <a:spcAft>
                <a:spcPts val="0"/>
              </a:spcAft>
            </a:pPr>
            <a:fld id="{BCEB5EAA-0C6E-4170-A909-393AAED41060}" type="slidenum">
              <a:rPr lang="en-GB" smtClean="0">
                <a:solidFill>
                  <a:prstClr val="black">
                    <a:lumMod val="85000"/>
                    <a:lumOff val="15000"/>
                  </a:prstClr>
                </a:solidFill>
                <a:cs typeface="+mn-cs"/>
              </a:rPr>
              <a:pPr fontAlgn="auto">
                <a:spcBef>
                  <a:spcPts val="0"/>
                </a:spcBef>
                <a:spcAft>
                  <a:spcPts val="0"/>
                </a:spcAft>
              </a:pPr>
              <a:t>‹#›</a:t>
            </a:fld>
            <a:endParaRPr lang="en-GB">
              <a:solidFill>
                <a:prstClr val="black">
                  <a:lumMod val="85000"/>
                  <a:lumOff val="15000"/>
                </a:prstClr>
              </a:solidFill>
              <a:cs typeface="+mn-cs"/>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207252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1D7B8914-D7D9-4935-B00A-4C50E3AFFF25}" type="datetimeFigureOut">
              <a:rPr lang="en-GB" smtClean="0"/>
              <a:pPr>
                <a:defRPr/>
              </a:pPr>
              <a:t>20/10/2022</a:t>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2C22856B-6FC0-42C5-AF52-26B7ABBB875D}" type="slidenum">
              <a:rPr lang="en-GB" smtClean="0"/>
              <a:pPr>
                <a:defRPr/>
              </a:pPr>
              <a:t>‹#›</a:t>
            </a:fld>
            <a:endParaRPr lang="en-GB"/>
          </a:p>
        </p:txBody>
      </p:sp>
    </p:spTree>
    <p:extLst>
      <p:ext uri="{BB962C8B-B14F-4D97-AF65-F5344CB8AC3E}">
        <p14:creationId xmlns:p14="http://schemas.microsoft.com/office/powerpoint/2010/main" val="35631471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filestore.aqa.org.uk/resources/psychology/specifications/AQA-7181-7182-SP-2015.PDF" TargetMode="External"/><Relationship Id="rId2" Type="http://schemas.openxmlformats.org/officeDocument/2006/relationships/hyperlink" Target="https://qualifications.pearson.com/content/dam/pdf/BTEC-Nationals/Health-and-Social-Care/2016/specification-and-sample-assessments/9781446938003_BTEC_Nat_ExCert_HSC_AG_Spec_Iss3C.pdf" TargetMode="External"/><Relationship Id="rId1" Type="http://schemas.openxmlformats.org/officeDocument/2006/relationships/slideLayout" Target="../slideLayouts/slideLayout24.xml"/><Relationship Id="rId5" Type="http://schemas.openxmlformats.org/officeDocument/2006/relationships/hyperlink" Target="mailto:office@keslichfield.org.uk" TargetMode="External"/><Relationship Id="rId4" Type="http://schemas.openxmlformats.org/officeDocument/2006/relationships/hyperlink" Target="https://filestore.aqa.org.uk/resources/sociology/specifications/AQA-7191-7192-SP-2015.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835696" y="188640"/>
            <a:ext cx="5473700" cy="2585323"/>
          </a:xfrm>
          <a:prstGeom prst="rect">
            <a:avLst/>
          </a:prstGeom>
          <a:solidFill>
            <a:srgbClr val="FFC000"/>
          </a:solidFill>
          <a:ln w="9525">
            <a:noFill/>
            <a:miter lim="800000"/>
            <a:headEnd/>
            <a:tailEnd/>
          </a:ln>
        </p:spPr>
        <p:txBody>
          <a:bodyPr>
            <a:spAutoFit/>
          </a:bodyPr>
          <a:lstStyle/>
          <a:p>
            <a:pPr algn="ctr">
              <a:spcBef>
                <a:spcPct val="50000"/>
              </a:spcBef>
            </a:pPr>
            <a:r>
              <a:rPr lang="en-GB" sz="5400" dirty="0">
                <a:latin typeface="Calibri" panose="020F0502020204030204" pitchFamily="34" charset="0"/>
                <a:cs typeface="Calibri" panose="020F0502020204030204" pitchFamily="34" charset="0"/>
              </a:rPr>
              <a:t>Year 12 Information Evening</a:t>
            </a:r>
            <a:endParaRPr lang="en-GB" sz="4400" dirty="0">
              <a:latin typeface="Calibri" panose="020F0502020204030204" pitchFamily="34" charset="0"/>
              <a:cs typeface="Calibri" panose="020F0502020204030204" pitchFamily="34"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60970"/>
            <a:ext cx="3240360" cy="377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36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Further information</a:t>
            </a:r>
          </a:p>
        </p:txBody>
      </p:sp>
      <p:sp>
        <p:nvSpPr>
          <p:cNvPr id="3" name="Content Placeholder 2"/>
          <p:cNvSpPr>
            <a:spLocks noGrp="1"/>
          </p:cNvSpPr>
          <p:nvPr>
            <p:ph idx="1"/>
          </p:nvPr>
        </p:nvSpPr>
        <p:spPr>
          <a:xfrm>
            <a:off x="435895" y="2492622"/>
            <a:ext cx="8272211" cy="3246277"/>
          </a:xfrm>
        </p:spPr>
        <p:txBody>
          <a:bodyPr anchor="t">
            <a:normAutofit/>
          </a:bodyPr>
          <a:lstStyle/>
          <a:p>
            <a:pPr marL="0" indent="0" algn="just">
              <a:buNone/>
            </a:pPr>
            <a:r>
              <a:rPr lang="en-GB" sz="2400" dirty="0"/>
              <a:t>If you would like more information about course content you can look at the specification for each subject:</a:t>
            </a:r>
          </a:p>
          <a:p>
            <a:pPr algn="just"/>
            <a:r>
              <a:rPr lang="en-GB" sz="1200" dirty="0"/>
              <a:t>Health &amp; Social Care L3 - </a:t>
            </a:r>
            <a:r>
              <a:rPr lang="en-GB" sz="1200" u="sng" dirty="0">
                <a:hlinkClick r:id="rId2"/>
              </a:rPr>
              <a:t>BTEC 2016 Specification (pearson.com)</a:t>
            </a:r>
            <a:endParaRPr lang="en-GB" sz="1200" dirty="0"/>
          </a:p>
          <a:p>
            <a:pPr algn="just"/>
            <a:r>
              <a:rPr lang="en-GB" sz="1200" dirty="0"/>
              <a:t>Psychology A level - </a:t>
            </a:r>
            <a:r>
              <a:rPr lang="en-GB" sz="1200" u="sng" dirty="0">
                <a:hlinkClick r:id="rId3"/>
              </a:rPr>
              <a:t>https://filestore.aqa.org.uk/resources/psychology/specifications/AQA-7181-7182-SP-2015.PDF</a:t>
            </a:r>
            <a:r>
              <a:rPr lang="en-GB" sz="1200" dirty="0"/>
              <a:t> </a:t>
            </a:r>
          </a:p>
          <a:p>
            <a:pPr algn="just"/>
            <a:r>
              <a:rPr lang="en-GB" sz="1200" dirty="0"/>
              <a:t>Sociology A level - </a:t>
            </a:r>
            <a:r>
              <a:rPr lang="en-GB" sz="1200" u="sng" dirty="0">
                <a:hlinkClick r:id="rId4"/>
              </a:rPr>
              <a:t>https://filestore.aqa.org.uk/resources/sociology/specifications/AQA-7191-7192-SP-2015.PDF</a:t>
            </a:r>
            <a:endParaRPr lang="en-GB" sz="1200" dirty="0"/>
          </a:p>
          <a:p>
            <a:pPr marL="0" indent="0" algn="just">
              <a:buNone/>
            </a:pPr>
            <a:r>
              <a:rPr lang="en-GB" sz="2400" dirty="0"/>
              <a:t>If you have specific questions or concerns, or if would like to make us aware of something, please contact Mrs Cottier-Cooper (Head of Social Science) via </a:t>
            </a:r>
            <a:r>
              <a:rPr lang="en-GB" sz="2400" dirty="0">
                <a:hlinkClick r:id="rId5"/>
              </a:rPr>
              <a:t>office@keslichfield.org.uk</a:t>
            </a:r>
            <a:r>
              <a:rPr lang="en-GB" sz="2400" dirty="0"/>
              <a:t>.</a:t>
            </a:r>
          </a:p>
        </p:txBody>
      </p:sp>
    </p:spTree>
    <p:extLst>
      <p:ext uri="{BB962C8B-B14F-4D97-AF65-F5344CB8AC3E}">
        <p14:creationId xmlns:p14="http://schemas.microsoft.com/office/powerpoint/2010/main" val="113362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Skills</a:t>
            </a:r>
            <a:endParaRPr lang="en-GB" dirty="0"/>
          </a:p>
        </p:txBody>
      </p:sp>
      <p:sp>
        <p:nvSpPr>
          <p:cNvPr id="3" name="Subtitle 2"/>
          <p:cNvSpPr>
            <a:spLocks noGrp="1"/>
          </p:cNvSpPr>
          <p:nvPr>
            <p:ph sz="half" idx="1"/>
          </p:nvPr>
        </p:nvSpPr>
        <p:spPr>
          <a:xfrm>
            <a:off x="816463" y="2835783"/>
            <a:ext cx="3415646" cy="2326487"/>
          </a:xfrm>
        </p:spPr>
        <p:txBody>
          <a:bodyPr>
            <a:normAutofit fontScale="92500" lnSpcReduction="10000"/>
          </a:bodyPr>
          <a:lstStyle/>
          <a:p>
            <a:pPr marL="0" indent="0" algn="ctr">
              <a:buNone/>
            </a:pPr>
            <a:r>
              <a:rPr lang="en-GB" sz="2100" b="1" dirty="0">
                <a:solidFill>
                  <a:schemeClr val="tx1"/>
                </a:solidFill>
              </a:rPr>
              <a:t>Mrs Duval </a:t>
            </a:r>
          </a:p>
          <a:p>
            <a:pPr marL="0" indent="0" algn="ctr">
              <a:buNone/>
            </a:pPr>
            <a:r>
              <a:rPr lang="en-GB" sz="2100" dirty="0">
                <a:solidFill>
                  <a:schemeClr val="tx1"/>
                </a:solidFill>
              </a:rPr>
              <a:t>6</a:t>
            </a:r>
            <a:r>
              <a:rPr lang="en-GB" sz="2100" baseline="30000" dirty="0">
                <a:solidFill>
                  <a:schemeClr val="tx1"/>
                </a:solidFill>
              </a:rPr>
              <a:t>th</a:t>
            </a:r>
            <a:r>
              <a:rPr lang="en-GB" sz="2100" dirty="0">
                <a:solidFill>
                  <a:schemeClr val="tx1"/>
                </a:solidFill>
              </a:rPr>
              <a:t> Form </a:t>
            </a:r>
          </a:p>
          <a:p>
            <a:pPr marL="0" indent="0" algn="ctr">
              <a:buNone/>
            </a:pPr>
            <a:r>
              <a:rPr lang="en-GB" sz="2100" dirty="0">
                <a:solidFill>
                  <a:schemeClr val="tx1"/>
                </a:solidFill>
              </a:rPr>
              <a:t>Academic Learning Mentor:</a:t>
            </a:r>
          </a:p>
          <a:p>
            <a:pPr marL="0" indent="0" algn="ctr">
              <a:buNone/>
            </a:pPr>
            <a:endParaRPr lang="en-GB" sz="2100" dirty="0">
              <a:solidFill>
                <a:schemeClr val="tx1"/>
              </a:solidFill>
            </a:endParaRPr>
          </a:p>
          <a:p>
            <a:pPr marL="0" indent="0">
              <a:buNone/>
            </a:pPr>
            <a:r>
              <a:rPr lang="en-GB" sz="2100" dirty="0">
                <a:solidFill>
                  <a:schemeClr val="tx1"/>
                </a:solidFill>
              </a:rPr>
              <a:t>Sixth Form Team, Subject staff,</a:t>
            </a:r>
          </a:p>
          <a:p>
            <a:pPr marL="0" indent="0" algn="ctr">
              <a:buNone/>
            </a:pPr>
            <a:r>
              <a:rPr lang="en-GB" sz="2100" dirty="0">
                <a:solidFill>
                  <a:schemeClr val="tx1"/>
                </a:solidFill>
              </a:rPr>
              <a:t>Student discussions </a:t>
            </a:r>
          </a:p>
        </p:txBody>
      </p:sp>
      <p:sp>
        <p:nvSpPr>
          <p:cNvPr id="4" name="Content Placeholder 3"/>
          <p:cNvSpPr>
            <a:spLocks noGrp="1"/>
          </p:cNvSpPr>
          <p:nvPr>
            <p:ph sz="half" idx="2"/>
          </p:nvPr>
        </p:nvSpPr>
        <p:spPr/>
        <p:txBody>
          <a:bodyPr>
            <a:normAutofit fontScale="92500" lnSpcReduction="10000"/>
          </a:bodyPr>
          <a:lstStyle/>
          <a:p>
            <a:pPr marL="0" indent="0" algn="ctr">
              <a:buNone/>
            </a:pPr>
            <a:r>
              <a:rPr lang="en-GB" sz="2100" b="1" dirty="0">
                <a:solidFill>
                  <a:schemeClr val="tx1"/>
                </a:solidFill>
              </a:rPr>
              <a:t>Mrs Crowley</a:t>
            </a:r>
          </a:p>
          <a:p>
            <a:pPr marL="0" indent="0" algn="ctr">
              <a:buNone/>
            </a:pPr>
            <a:r>
              <a:rPr lang="en-GB" sz="2100" dirty="0">
                <a:solidFill>
                  <a:schemeClr val="tx1"/>
                </a:solidFill>
              </a:rPr>
              <a:t>Librarian and Learning Resource Centre Manager</a:t>
            </a:r>
          </a:p>
          <a:p>
            <a:endParaRPr lang="en-GB" dirty="0"/>
          </a:p>
        </p:txBody>
      </p:sp>
      <p:cxnSp>
        <p:nvCxnSpPr>
          <p:cNvPr id="6" name="Straight Arrow Connector 5"/>
          <p:cNvCxnSpPr/>
          <p:nvPr/>
        </p:nvCxnSpPr>
        <p:spPr>
          <a:xfrm>
            <a:off x="2328110" y="3988469"/>
            <a:ext cx="0" cy="4060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64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0992" y="1317716"/>
            <a:ext cx="6133784" cy="1154774"/>
          </a:xfrm>
          <a:ln w="19050">
            <a:solidFill>
              <a:schemeClr val="tx1"/>
            </a:solidFill>
          </a:ln>
        </p:spPr>
        <p:txBody>
          <a:bodyPr>
            <a:normAutofit/>
          </a:bodyPr>
          <a:lstStyle/>
          <a:p>
            <a:r>
              <a:rPr lang="en-GB" sz="2400" dirty="0"/>
              <a:t>studying in 6</a:t>
            </a:r>
            <a:r>
              <a:rPr lang="en-GB" sz="2400" baseline="30000" dirty="0"/>
              <a:t>th</a:t>
            </a:r>
            <a:r>
              <a:rPr lang="en-GB" sz="2400" dirty="0"/>
              <a:t> form</a:t>
            </a:r>
          </a:p>
        </p:txBody>
      </p:sp>
      <p:sp>
        <p:nvSpPr>
          <p:cNvPr id="6" name="Rounded Rectangle 5"/>
          <p:cNvSpPr/>
          <p:nvPr/>
        </p:nvSpPr>
        <p:spPr>
          <a:xfrm>
            <a:off x="302294" y="3441244"/>
            <a:ext cx="2440906" cy="148117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Regular working routine</a:t>
            </a:r>
          </a:p>
        </p:txBody>
      </p:sp>
      <p:sp>
        <p:nvSpPr>
          <p:cNvPr id="7" name="Rounded Rectangle 6"/>
          <p:cNvSpPr/>
          <p:nvPr/>
        </p:nvSpPr>
        <p:spPr>
          <a:xfrm>
            <a:off x="6253414" y="3595293"/>
            <a:ext cx="2292016" cy="117307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a:t>
            </a:r>
            <a:r>
              <a:rPr kumimoji="0" lang="en-GB" sz="2100" b="0" i="1" u="none" strike="noStrike" kern="1200" cap="none" spc="0" normalizeH="0" baseline="0" noProof="0" dirty="0">
                <a:ln>
                  <a:noFill/>
                </a:ln>
                <a:solidFill>
                  <a:srgbClr val="000000"/>
                </a:solidFill>
                <a:effectLst/>
                <a:uLnTx/>
                <a:uFillTx/>
                <a:latin typeface="Gill Sans MT" panose="020B0502020104020203"/>
                <a:ea typeface="+mn-ea"/>
                <a:cs typeface="+mn-cs"/>
              </a:rPr>
              <a:t>free’</a:t>
            </a: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 periods = </a:t>
            </a:r>
            <a:r>
              <a:rPr kumimoji="0" lang="en-GB" sz="2100" b="0" i="1" u="none" strike="noStrike" kern="1200" cap="none" spc="0" normalizeH="0" baseline="0" noProof="0" dirty="0">
                <a:ln>
                  <a:noFill/>
                </a:ln>
                <a:solidFill>
                  <a:srgbClr val="000000"/>
                </a:solidFill>
                <a:effectLst/>
                <a:uLnTx/>
                <a:uFillTx/>
                <a:latin typeface="Gill Sans MT" panose="020B0502020104020203"/>
                <a:ea typeface="+mn-ea"/>
                <a:cs typeface="+mn-cs"/>
              </a:rPr>
              <a:t>study</a:t>
            </a: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 periods</a:t>
            </a:r>
          </a:p>
        </p:txBody>
      </p:sp>
      <p:sp>
        <p:nvSpPr>
          <p:cNvPr id="8" name="Left-Right Arrow 7"/>
          <p:cNvSpPr/>
          <p:nvPr/>
        </p:nvSpPr>
        <p:spPr>
          <a:xfrm>
            <a:off x="3230479" y="3365835"/>
            <a:ext cx="2671010" cy="1631994"/>
          </a:xfrm>
          <a:prstGeom prst="lef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Gill Sans MT" panose="020B0502020104020203"/>
                <a:ea typeface="+mn-ea"/>
                <a:cs typeface="+mn-cs"/>
              </a:rPr>
              <a:t>Independent Study &amp; Time Management</a:t>
            </a:r>
          </a:p>
        </p:txBody>
      </p:sp>
    </p:spTree>
    <p:extLst>
      <p:ext uri="{BB962C8B-B14F-4D97-AF65-F5344CB8AC3E}">
        <p14:creationId xmlns:p14="http://schemas.microsoft.com/office/powerpoint/2010/main" val="74383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225" y="1365464"/>
            <a:ext cx="5797296" cy="891540"/>
          </a:xfrm>
        </p:spPr>
        <p:txBody>
          <a:bodyPr>
            <a:normAutofit fontScale="90000"/>
          </a:bodyPr>
          <a:lstStyle/>
          <a:p>
            <a:r>
              <a:rPr lang="en-GB" dirty="0" smtClean="0"/>
              <a:t>My role – to help students help Themselves</a:t>
            </a:r>
            <a:endParaRPr lang="en-GB" dirty="0"/>
          </a:p>
        </p:txBody>
      </p:sp>
      <p:sp>
        <p:nvSpPr>
          <p:cNvPr id="5" name="Content Placeholder 4"/>
          <p:cNvSpPr>
            <a:spLocks noGrp="1"/>
          </p:cNvSpPr>
          <p:nvPr>
            <p:ph sz="half" idx="1"/>
          </p:nvPr>
        </p:nvSpPr>
        <p:spPr>
          <a:xfrm>
            <a:off x="4843973" y="2795689"/>
            <a:ext cx="3379550" cy="2725151"/>
          </a:xfrm>
        </p:spPr>
        <p:txBody>
          <a:bodyPr>
            <a:normAutofit fontScale="25000" lnSpcReduction="20000"/>
          </a:bodyPr>
          <a:lstStyle/>
          <a:p>
            <a:pPr marL="0" indent="0" algn="ctr">
              <a:buNone/>
            </a:pPr>
            <a:r>
              <a:rPr lang="en-GB" sz="8400" b="1" dirty="0">
                <a:solidFill>
                  <a:srgbClr val="0070C0"/>
                </a:solidFill>
              </a:rPr>
              <a:t>Using time effectively </a:t>
            </a:r>
            <a:endParaRPr lang="en-GB" sz="8400" dirty="0">
              <a:solidFill>
                <a:srgbClr val="0070C0"/>
              </a:solidFill>
            </a:endParaRPr>
          </a:p>
          <a:p>
            <a:endParaRPr lang="en-GB" sz="6450" dirty="0"/>
          </a:p>
          <a:p>
            <a:r>
              <a:rPr lang="en-GB" sz="8400" dirty="0"/>
              <a:t>Little &amp; often</a:t>
            </a:r>
          </a:p>
          <a:p>
            <a:r>
              <a:rPr lang="en-GB" sz="8400" dirty="0"/>
              <a:t>Balancing subjects</a:t>
            </a:r>
          </a:p>
          <a:p>
            <a:r>
              <a:rPr lang="en-GB" sz="8400" dirty="0"/>
              <a:t>Balancing study, hobbies, social life and work</a:t>
            </a:r>
          </a:p>
          <a:p>
            <a:r>
              <a:rPr lang="en-GB" sz="8400" dirty="0"/>
              <a:t>Avoiding being ‘over-whelmed’</a:t>
            </a:r>
          </a:p>
          <a:p>
            <a:endParaRPr lang="en-GB" sz="2100" dirty="0"/>
          </a:p>
          <a:p>
            <a:endParaRPr lang="en-GB" sz="2100" dirty="0"/>
          </a:p>
          <a:p>
            <a:pPr marL="0" indent="0" algn="ctr">
              <a:buNone/>
            </a:pPr>
            <a:r>
              <a:rPr lang="en-GB" sz="2100" dirty="0"/>
              <a:t> </a:t>
            </a:r>
          </a:p>
          <a:p>
            <a:pPr marL="0" indent="0" algn="r">
              <a:buNone/>
            </a:pPr>
            <a:endParaRPr lang="en-GB" sz="1800" dirty="0"/>
          </a:p>
          <a:p>
            <a:endParaRPr lang="en-GB" sz="1800" dirty="0"/>
          </a:p>
          <a:p>
            <a:endParaRPr lang="en-GB" sz="1800" dirty="0"/>
          </a:p>
          <a:p>
            <a:endParaRPr lang="en-GB" sz="1800" dirty="0"/>
          </a:p>
          <a:p>
            <a:endParaRPr lang="en-GB" sz="1800" dirty="0"/>
          </a:p>
        </p:txBody>
      </p:sp>
      <p:sp>
        <p:nvSpPr>
          <p:cNvPr id="2" name="Content Placeholder 1"/>
          <p:cNvSpPr>
            <a:spLocks noGrp="1"/>
          </p:cNvSpPr>
          <p:nvPr>
            <p:ph sz="half" idx="2"/>
          </p:nvPr>
        </p:nvSpPr>
        <p:spPr>
          <a:xfrm>
            <a:off x="666007" y="2795689"/>
            <a:ext cx="3367580" cy="2834539"/>
          </a:xfrm>
        </p:spPr>
        <p:txBody>
          <a:bodyPr>
            <a:normAutofit fontScale="25000" lnSpcReduction="20000"/>
          </a:bodyPr>
          <a:lstStyle/>
          <a:p>
            <a:pPr marL="0" indent="0" algn="ctr">
              <a:buNone/>
            </a:pPr>
            <a:r>
              <a:rPr lang="en-GB" sz="8400" b="1" dirty="0">
                <a:solidFill>
                  <a:srgbClr val="0070C0"/>
                </a:solidFill>
              </a:rPr>
              <a:t>Consistency of the basics:</a:t>
            </a:r>
          </a:p>
          <a:p>
            <a:pPr marL="0" indent="0" algn="ctr">
              <a:buNone/>
            </a:pPr>
            <a:endParaRPr lang="en-GB" sz="8400" u="sng" dirty="0"/>
          </a:p>
          <a:p>
            <a:pPr algn="ctr"/>
            <a:r>
              <a:rPr lang="en-GB" sz="8400" dirty="0"/>
              <a:t>Recognising distractions</a:t>
            </a:r>
          </a:p>
          <a:p>
            <a:pPr algn="ctr"/>
            <a:r>
              <a:rPr lang="en-GB" sz="8400" dirty="0"/>
              <a:t>‘Cleaning’ digital &amp; physical workspaces</a:t>
            </a:r>
          </a:p>
          <a:p>
            <a:pPr algn="ctr"/>
            <a:r>
              <a:rPr lang="en-GB" sz="8400" dirty="0"/>
              <a:t>Organization of files</a:t>
            </a:r>
          </a:p>
          <a:p>
            <a:pPr algn="ctr"/>
            <a:r>
              <a:rPr lang="en-GB" sz="8400" dirty="0"/>
              <a:t>Accessing support</a:t>
            </a:r>
          </a:p>
          <a:p>
            <a:pPr algn="ctr"/>
            <a:r>
              <a:rPr lang="en-GB" sz="8400" dirty="0"/>
              <a:t>Attendance &amp; Engagement </a:t>
            </a:r>
          </a:p>
          <a:p>
            <a:endParaRPr lang="en-GB" dirty="0"/>
          </a:p>
        </p:txBody>
      </p:sp>
      <p:pic>
        <p:nvPicPr>
          <p:cNvPr id="6" name="Picture 5"/>
          <p:cNvPicPr>
            <a:picLocks noChangeAspect="1"/>
          </p:cNvPicPr>
          <p:nvPr/>
        </p:nvPicPr>
        <p:blipFill>
          <a:blip r:embed="rId3"/>
          <a:stretch>
            <a:fillRect/>
          </a:stretch>
        </p:blipFill>
        <p:spPr>
          <a:xfrm rot="758612">
            <a:off x="6999826" y="1187490"/>
            <a:ext cx="1520662" cy="1047904"/>
          </a:xfrm>
          <a:prstGeom prst="rect">
            <a:avLst/>
          </a:prstGeom>
        </p:spPr>
      </p:pic>
    </p:spTree>
    <p:extLst>
      <p:ext uri="{BB962C8B-B14F-4D97-AF65-F5344CB8AC3E}">
        <p14:creationId xmlns:p14="http://schemas.microsoft.com/office/powerpoint/2010/main" val="7351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055" y="1427367"/>
            <a:ext cx="6948236" cy="675152"/>
          </a:xfrm>
        </p:spPr>
        <p:txBody>
          <a:bodyPr/>
          <a:lstStyle/>
          <a:p>
            <a:r>
              <a:rPr lang="en-GB" dirty="0"/>
              <a:t>Academic Learning Skills for Sixth Form </a:t>
            </a:r>
          </a:p>
        </p:txBody>
      </p:sp>
      <p:graphicFrame>
        <p:nvGraphicFramePr>
          <p:cNvPr id="4" name="Content Placeholder 3"/>
          <p:cNvGraphicFramePr>
            <a:graphicFrameLocks noGrp="1"/>
          </p:cNvGraphicFramePr>
          <p:nvPr>
            <p:ph idx="1"/>
            <p:extLst/>
          </p:nvPr>
        </p:nvGraphicFramePr>
        <p:xfrm>
          <a:off x="1164055" y="2445419"/>
          <a:ext cx="6632408" cy="2797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4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77" y="1161669"/>
            <a:ext cx="5797296" cy="891540"/>
          </a:xfrm>
        </p:spPr>
        <p:txBody>
          <a:bodyPr/>
          <a:lstStyle/>
          <a:p>
            <a:r>
              <a:rPr lang="en-GB" dirty="0" smtClean="0"/>
              <a:t>Examples of Support strategies</a:t>
            </a:r>
            <a:endParaRPr lang="en-GB" dirty="0"/>
          </a:p>
        </p:txBody>
      </p:sp>
      <p:sp>
        <p:nvSpPr>
          <p:cNvPr id="3" name="Content Placeholder 2"/>
          <p:cNvSpPr>
            <a:spLocks noGrp="1"/>
          </p:cNvSpPr>
          <p:nvPr>
            <p:ph idx="1"/>
          </p:nvPr>
        </p:nvSpPr>
        <p:spPr>
          <a:xfrm>
            <a:off x="692277" y="2390775"/>
            <a:ext cx="5037763" cy="3314700"/>
          </a:xfrm>
          <a:scene3d>
            <a:camera prst="orthographicFront"/>
            <a:lightRig rig="threePt" dir="t"/>
          </a:scene3d>
          <a:sp3d>
            <a:bevelT/>
          </a:sp3d>
        </p:spPr>
        <p:txBody>
          <a:bodyPr>
            <a:normAutofit lnSpcReduction="10000"/>
          </a:bodyPr>
          <a:lstStyle/>
          <a:p>
            <a:r>
              <a:rPr lang="en-GB" sz="1800" dirty="0"/>
              <a:t>Effective note taking - not just highlighting!</a:t>
            </a:r>
          </a:p>
          <a:p>
            <a:r>
              <a:rPr lang="en-GB" sz="1800" dirty="0"/>
              <a:t>Setting up &amp; reviewing study timetables</a:t>
            </a:r>
          </a:p>
          <a:p>
            <a:r>
              <a:rPr lang="en-GB" sz="1800" dirty="0"/>
              <a:t>Prioritising &amp; meeting multiple deadlines</a:t>
            </a:r>
          </a:p>
          <a:p>
            <a:r>
              <a:rPr lang="en-GB" sz="1800" dirty="0"/>
              <a:t>Essay writing </a:t>
            </a:r>
          </a:p>
          <a:p>
            <a:r>
              <a:rPr lang="en-GB" sz="1800" dirty="0"/>
              <a:t>Variety of revision styles</a:t>
            </a:r>
          </a:p>
          <a:p>
            <a:r>
              <a:rPr lang="en-GB" sz="1800" dirty="0"/>
              <a:t>Effective use of flashcards</a:t>
            </a:r>
          </a:p>
          <a:p>
            <a:r>
              <a:rPr lang="en-GB" sz="1800" dirty="0"/>
              <a:t>Breaking down tasks into </a:t>
            </a:r>
            <a:r>
              <a:rPr lang="en-GB" sz="1800" dirty="0">
                <a:solidFill>
                  <a:schemeClr val="tx1"/>
                </a:solidFill>
              </a:rPr>
              <a:t>small chunks</a:t>
            </a:r>
          </a:p>
          <a:p>
            <a:r>
              <a:rPr lang="en-GB" sz="1800" dirty="0">
                <a:solidFill>
                  <a:schemeClr val="tx1"/>
                </a:solidFill>
              </a:rPr>
              <a:t>Planning &amp; time management </a:t>
            </a:r>
          </a:p>
          <a:p>
            <a:r>
              <a:rPr lang="en-GB" sz="1800" dirty="0">
                <a:solidFill>
                  <a:schemeClr val="tx1"/>
                </a:solidFill>
              </a:rPr>
              <a:t>Exam preparation</a:t>
            </a:r>
          </a:p>
          <a:p>
            <a:pPr marL="0" indent="0">
              <a:buNone/>
            </a:pPr>
            <a:endParaRPr lang="en-GB" sz="1800" dirty="0"/>
          </a:p>
          <a:p>
            <a:endParaRPr lang="en-GB" sz="1800"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3235">
            <a:off x="6280486" y="3544872"/>
            <a:ext cx="1785845" cy="1833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63916" y="2589297"/>
            <a:ext cx="2661987" cy="41549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“Desirable difficulties”</a:t>
            </a:r>
          </a:p>
        </p:txBody>
      </p:sp>
    </p:spTree>
    <p:extLst>
      <p:ext uri="{BB962C8B-B14F-4D97-AF65-F5344CB8AC3E}">
        <p14:creationId xmlns:p14="http://schemas.microsoft.com/office/powerpoint/2010/main" val="252243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1580769"/>
            <a:ext cx="5797296" cy="478858"/>
          </a:xfrm>
        </p:spPr>
        <p:txBody>
          <a:bodyPr>
            <a:noAutofit/>
          </a:bodyPr>
          <a:lstStyle/>
          <a:p>
            <a:r>
              <a:rPr lang="en-GB" dirty="0" smtClean="0"/>
              <a:t>Variety &amp; consistency Is the key</a:t>
            </a:r>
            <a:endParaRPr lang="en-GB" dirty="0"/>
          </a:p>
        </p:txBody>
      </p:sp>
      <p:sp>
        <p:nvSpPr>
          <p:cNvPr id="3" name="Content Placeholder 2"/>
          <p:cNvSpPr>
            <a:spLocks noGrp="1"/>
          </p:cNvSpPr>
          <p:nvPr>
            <p:ph idx="1"/>
          </p:nvPr>
        </p:nvSpPr>
        <p:spPr>
          <a:xfrm>
            <a:off x="916119" y="2398895"/>
            <a:ext cx="7347857" cy="714277"/>
          </a:xfrm>
          <a:ln w="19050">
            <a:noFill/>
          </a:ln>
          <a:scene3d>
            <a:camera prst="orthographicFront"/>
            <a:lightRig rig="threePt" dir="t"/>
          </a:scene3d>
          <a:sp3d>
            <a:bevelT/>
          </a:sp3d>
        </p:spPr>
        <p:txBody>
          <a:bodyPr>
            <a:normAutofit/>
          </a:bodyPr>
          <a:lstStyle/>
          <a:p>
            <a:pPr marL="0" indent="0" algn="ctr">
              <a:buNone/>
            </a:pPr>
            <a:r>
              <a:rPr lang="en-GB" sz="2100" dirty="0"/>
              <a:t>Key question:  When &amp; where do you work best?</a:t>
            </a:r>
          </a:p>
          <a:p>
            <a:pPr marL="0" indent="0" algn="ctr">
              <a:buNone/>
            </a:pPr>
            <a:endParaRPr lang="en-GB" sz="1800" dirty="0"/>
          </a:p>
        </p:txBody>
      </p:sp>
      <p:sp>
        <p:nvSpPr>
          <p:cNvPr id="4" name="Rounded Rectangle 3"/>
          <p:cNvSpPr/>
          <p:nvPr/>
        </p:nvSpPr>
        <p:spPr>
          <a:xfrm>
            <a:off x="1010653" y="3347788"/>
            <a:ext cx="6804821" cy="176409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Studying and revision doesn’t always have to be writing or sitting down at a desk or on your own:</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verbal, listening, walking about, watching, mind maps,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Gill Sans MT" panose="020B0502020104020203"/>
                <a:ea typeface="+mn-ea"/>
                <a:cs typeface="+mn-cs"/>
              </a:rPr>
              <a:t>spider-diagrams, flashcards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4844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post 18 </a:t>
            </a:r>
            <a:endParaRPr lang="en-GB" dirty="0"/>
          </a:p>
        </p:txBody>
      </p:sp>
      <p:sp>
        <p:nvSpPr>
          <p:cNvPr id="3" name="Content Placeholder 2"/>
          <p:cNvSpPr>
            <a:spLocks noGrp="1"/>
          </p:cNvSpPr>
          <p:nvPr>
            <p:ph idx="1"/>
          </p:nvPr>
        </p:nvSpPr>
        <p:spPr>
          <a:xfrm>
            <a:off x="1673352" y="2835784"/>
            <a:ext cx="5157577" cy="2326487"/>
          </a:xfrm>
        </p:spPr>
        <p:txBody>
          <a:bodyPr/>
          <a:lstStyle/>
          <a:p>
            <a:r>
              <a:rPr lang="en-GB" sz="2100" dirty="0"/>
              <a:t>Embedding study skills for Higher Education </a:t>
            </a:r>
          </a:p>
          <a:p>
            <a:r>
              <a:rPr lang="en-GB" sz="2100" dirty="0"/>
              <a:t>Transferable skills for Apprenticeships, </a:t>
            </a:r>
          </a:p>
          <a:p>
            <a:r>
              <a:rPr lang="en-GB" sz="2100" dirty="0"/>
              <a:t>Work &amp; </a:t>
            </a:r>
          </a:p>
          <a:p>
            <a:r>
              <a:rPr lang="en-GB" sz="2100" dirty="0"/>
              <a:t>Wider Life</a:t>
            </a:r>
          </a:p>
          <a:p>
            <a:endParaRPr lang="en-GB" dirty="0"/>
          </a:p>
          <a:p>
            <a:endParaRPr lang="en-GB" dirty="0"/>
          </a:p>
        </p:txBody>
      </p:sp>
      <p:pic>
        <p:nvPicPr>
          <p:cNvPr id="4" name="Picture 3"/>
          <p:cNvPicPr>
            <a:picLocks noChangeAspect="1"/>
          </p:cNvPicPr>
          <p:nvPr/>
        </p:nvPicPr>
        <p:blipFill>
          <a:blip r:embed="rId3"/>
          <a:stretch>
            <a:fillRect/>
          </a:stretch>
        </p:blipFill>
        <p:spPr>
          <a:xfrm>
            <a:off x="6296177" y="3661984"/>
            <a:ext cx="1725878" cy="1725878"/>
          </a:xfrm>
          <a:prstGeom prst="rect">
            <a:avLst/>
          </a:prstGeom>
        </p:spPr>
      </p:pic>
    </p:spTree>
    <p:extLst>
      <p:ext uri="{BB962C8B-B14F-4D97-AF65-F5344CB8AC3E}">
        <p14:creationId xmlns:p14="http://schemas.microsoft.com/office/powerpoint/2010/main" val="3331270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and learning resource centre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8379" y="2836069"/>
            <a:ext cx="1887242" cy="2326481"/>
          </a:xfrm>
        </p:spPr>
      </p:pic>
    </p:spTree>
    <p:extLst>
      <p:ext uri="{BB962C8B-B14F-4D97-AF65-F5344CB8AC3E}">
        <p14:creationId xmlns:p14="http://schemas.microsoft.com/office/powerpoint/2010/main" val="147482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8.30am – 4.30pm every day</a:t>
            </a:r>
            <a:endParaRPr lang="en-GB" dirty="0"/>
          </a:p>
        </p:txBody>
      </p:sp>
      <p:sp>
        <p:nvSpPr>
          <p:cNvPr id="3" name="Content Placeholder 2"/>
          <p:cNvSpPr>
            <a:spLocks noGrp="1"/>
          </p:cNvSpPr>
          <p:nvPr>
            <p:ph idx="1"/>
          </p:nvPr>
        </p:nvSpPr>
        <p:spPr/>
        <p:txBody>
          <a:bodyPr/>
          <a:lstStyle/>
          <a:p>
            <a:r>
              <a:rPr lang="en-GB" dirty="0" smtClean="0"/>
              <a:t>Computers and iPads</a:t>
            </a:r>
          </a:p>
          <a:p>
            <a:r>
              <a:rPr lang="en-GB" dirty="0" smtClean="0"/>
              <a:t>Photocopying and printing </a:t>
            </a:r>
            <a:endParaRPr lang="en-GB" dirty="0"/>
          </a:p>
        </p:txBody>
      </p:sp>
    </p:spTree>
    <p:extLst>
      <p:ext uri="{BB962C8B-B14F-4D97-AF65-F5344CB8AC3E}">
        <p14:creationId xmlns:p14="http://schemas.microsoft.com/office/powerpoint/2010/main" val="244881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475656" y="460502"/>
            <a:ext cx="5473700" cy="923330"/>
          </a:xfrm>
          <a:prstGeom prst="rect">
            <a:avLst/>
          </a:prstGeom>
          <a:solidFill>
            <a:srgbClr val="FFC000"/>
          </a:solidFill>
          <a:ln w="9525">
            <a:noFill/>
            <a:miter lim="800000"/>
            <a:headEnd/>
            <a:tailEnd/>
          </a:ln>
        </p:spPr>
        <p:txBody>
          <a:bodyPr>
            <a:spAutoFit/>
          </a:bodyPr>
          <a:lstStyle/>
          <a:p>
            <a:pPr algn="ctr">
              <a:spcBef>
                <a:spcPct val="50000"/>
              </a:spcBef>
            </a:pPr>
            <a:r>
              <a:rPr lang="en-GB" sz="5400" dirty="0">
                <a:latin typeface="Calibri" panose="020F0502020204030204" pitchFamily="34" charset="0"/>
                <a:cs typeface="Calibri" panose="020F0502020204030204" pitchFamily="34" charset="0"/>
              </a:rPr>
              <a:t>Welcome!</a:t>
            </a:r>
            <a:endParaRPr lang="en-GB" sz="4400" dirty="0">
              <a:latin typeface="Calibri" panose="020F0502020204030204" pitchFamily="34" charset="0"/>
              <a:cs typeface="Calibri" panose="020F0502020204030204" pitchFamily="34"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864" y="24182"/>
            <a:ext cx="1541136" cy="179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4C32DD-AEAD-8363-53CE-98C33103654E}"/>
              </a:ext>
            </a:extLst>
          </p:cNvPr>
          <p:cNvSpPr txBox="1"/>
          <p:nvPr/>
        </p:nvSpPr>
        <p:spPr>
          <a:xfrm>
            <a:off x="107504" y="1556792"/>
            <a:ext cx="8928992" cy="489364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Areas we will be covering this evening</a:t>
            </a:r>
            <a:r>
              <a:rPr lang="en-GB" sz="2400" dirty="0" smtClean="0">
                <a:latin typeface="Calibri" panose="020F0502020204030204" pitchFamily="34" charset="0"/>
                <a:cs typeface="Calibri" panose="020F0502020204030204" pitchFamily="34" charset="0"/>
              </a:rPr>
              <a:t>:</a:t>
            </a:r>
          </a:p>
          <a:p>
            <a:endParaRPr lang="en-GB" sz="2400" dirty="0" smtClean="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People to know</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Key dates during the </a:t>
            </a:r>
            <a:r>
              <a:rPr lang="en-GB" sz="2400" dirty="0" smtClean="0">
                <a:latin typeface="Calibri" panose="020F0502020204030204" pitchFamily="34" charset="0"/>
                <a:cs typeface="Calibri" panose="020F0502020204030204" pitchFamily="34" charset="0"/>
              </a:rPr>
              <a:t>year and reporting</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Study skills </a:t>
            </a:r>
          </a:p>
          <a:p>
            <a:endParaRPr lang="en-GB" sz="2400" dirty="0" smtClean="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Current student experiences</a:t>
            </a:r>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Post 18 </a:t>
            </a:r>
            <a:r>
              <a:rPr lang="en-GB" sz="2400" dirty="0" smtClean="0">
                <a:latin typeface="Calibri" panose="020F0502020204030204" pitchFamily="34" charset="0"/>
                <a:cs typeface="Calibri" panose="020F0502020204030204" pitchFamily="34" charset="0"/>
              </a:rPr>
              <a:t>options</a:t>
            </a:r>
          </a:p>
          <a:p>
            <a:endParaRPr lang="en-GB" sz="2400" dirty="0" smtClean="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Personal development and wellbeing</a:t>
            </a:r>
            <a:endParaRPr lang="en-GB"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Dedicated study space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1998" y="2594060"/>
            <a:ext cx="2440004" cy="2972752"/>
          </a:xfrm>
        </p:spPr>
      </p:pic>
    </p:spTree>
    <p:extLst>
      <p:ext uri="{BB962C8B-B14F-4D97-AF65-F5344CB8AC3E}">
        <p14:creationId xmlns:p14="http://schemas.microsoft.com/office/powerpoint/2010/main" val="233178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a:t>
            </a:r>
            <a:r>
              <a:rPr lang="en-GB" baseline="30000" dirty="0" smtClean="0"/>
              <a:t>th</a:t>
            </a:r>
            <a:r>
              <a:rPr lang="en-GB" dirty="0" smtClean="0"/>
              <a:t> Form library</a:t>
            </a:r>
            <a:endParaRPr lang="en-GB" dirty="0"/>
          </a:p>
        </p:txBody>
      </p:sp>
      <p:sp>
        <p:nvSpPr>
          <p:cNvPr id="3" name="Content Placeholder 2"/>
          <p:cNvSpPr>
            <a:spLocks noGrp="1"/>
          </p:cNvSpPr>
          <p:nvPr>
            <p:ph idx="1"/>
          </p:nvPr>
        </p:nvSpPr>
        <p:spPr/>
        <p:txBody>
          <a:bodyPr/>
          <a:lstStyle/>
          <a:p>
            <a:r>
              <a:rPr lang="en-GB" dirty="0" smtClean="0"/>
              <a:t>Textbooks</a:t>
            </a:r>
          </a:p>
          <a:p>
            <a:r>
              <a:rPr lang="en-GB" dirty="0" smtClean="0"/>
              <a:t>Wider reading</a:t>
            </a:r>
          </a:p>
          <a:p>
            <a:r>
              <a:rPr lang="en-GB" dirty="0" smtClean="0"/>
              <a:t>Fiction</a:t>
            </a:r>
          </a:p>
          <a:p>
            <a:r>
              <a:rPr lang="en-GB" dirty="0" smtClean="0"/>
              <a:t>Careers information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286" y="2654768"/>
            <a:ext cx="2233362" cy="2977816"/>
          </a:xfrm>
          <a:prstGeom prst="rect">
            <a:avLst/>
          </a:prstGeom>
        </p:spPr>
      </p:pic>
    </p:spTree>
    <p:extLst>
      <p:ext uri="{BB962C8B-B14F-4D97-AF65-F5344CB8AC3E}">
        <p14:creationId xmlns:p14="http://schemas.microsoft.com/office/powerpoint/2010/main" val="408286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Periodicals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6811" y="2537279"/>
            <a:ext cx="2237873" cy="2983832"/>
          </a:xfrm>
        </p:spPr>
      </p:pic>
    </p:spTree>
    <p:extLst>
      <p:ext uri="{BB962C8B-B14F-4D97-AF65-F5344CB8AC3E}">
        <p14:creationId xmlns:p14="http://schemas.microsoft.com/office/powerpoint/2010/main" val="160145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periodicals</a:t>
            </a:r>
            <a:endParaRPr lang="en-GB" dirty="0"/>
          </a:p>
        </p:txBody>
      </p:sp>
      <p:sp>
        <p:nvSpPr>
          <p:cNvPr id="3" name="Content Placeholder 2"/>
          <p:cNvSpPr>
            <a:spLocks noGrp="1"/>
          </p:cNvSpPr>
          <p:nvPr>
            <p:ph idx="1"/>
          </p:nvPr>
        </p:nvSpPr>
        <p:spPr/>
        <p:txBody>
          <a:bodyPr/>
          <a:lstStyle/>
          <a:p>
            <a:r>
              <a:rPr lang="en-GB" dirty="0" smtClean="0"/>
              <a:t>Wider–reading – reading around the subject.</a:t>
            </a:r>
          </a:p>
          <a:p>
            <a:r>
              <a:rPr lang="en-GB" dirty="0" smtClean="0"/>
              <a:t>Authoritative and peer-reviewed.</a:t>
            </a:r>
          </a:p>
          <a:p>
            <a:r>
              <a:rPr lang="en-GB" dirty="0" smtClean="0"/>
              <a:t>Articles written by professionals in their field.</a:t>
            </a:r>
          </a:p>
          <a:p>
            <a:r>
              <a:rPr lang="en-GB" dirty="0" smtClean="0"/>
              <a:t>Accessible – not too lengthy with key information and visual aids.</a:t>
            </a:r>
          </a:p>
          <a:p>
            <a:r>
              <a:rPr lang="en-GB" dirty="0" smtClean="0"/>
              <a:t>Niche material that may be found in a textbook.</a:t>
            </a:r>
          </a:p>
          <a:p>
            <a:r>
              <a:rPr lang="en-GB" dirty="0" smtClean="0"/>
              <a:t>Current information, updated regularly and topical.</a:t>
            </a:r>
          </a:p>
          <a:p>
            <a:r>
              <a:rPr lang="en-GB" dirty="0" smtClean="0"/>
              <a:t>Can easily be photocopied and referred to in coursework and assessments. </a:t>
            </a:r>
          </a:p>
          <a:p>
            <a:endParaRPr lang="en-GB" dirty="0"/>
          </a:p>
        </p:txBody>
      </p:sp>
    </p:spTree>
    <p:extLst>
      <p:ext uri="{BB962C8B-B14F-4D97-AF65-F5344CB8AC3E}">
        <p14:creationId xmlns:p14="http://schemas.microsoft.com/office/powerpoint/2010/main" val="520959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information </a:t>
            </a:r>
            <a:endParaRPr lang="en-GB" dirty="0"/>
          </a:p>
        </p:txBody>
      </p:sp>
      <p:sp>
        <p:nvSpPr>
          <p:cNvPr id="3" name="Content Placeholder 2"/>
          <p:cNvSpPr>
            <a:spLocks noGrp="1"/>
          </p:cNvSpPr>
          <p:nvPr>
            <p:ph idx="1"/>
          </p:nvPr>
        </p:nvSpPr>
        <p:spPr/>
        <p:txBody>
          <a:bodyPr/>
          <a:lstStyle/>
          <a:p>
            <a:r>
              <a:rPr lang="en-GB" dirty="0" smtClean="0"/>
              <a:t>Google Scholar </a:t>
            </a:r>
          </a:p>
          <a:p>
            <a:r>
              <a:rPr lang="en-GB" dirty="0" smtClean="0"/>
              <a:t>Looking for domain name clues – sch.uk, gov.uk, ac.uk</a:t>
            </a:r>
          </a:p>
          <a:p>
            <a:r>
              <a:rPr lang="en-GB" dirty="0" smtClean="0"/>
              <a:t>Not Wikipedia!</a:t>
            </a:r>
          </a:p>
          <a:p>
            <a:r>
              <a:rPr lang="en-GB" dirty="0" smtClean="0"/>
              <a:t>Which website are you using – where is the information coming from? Is it credible? </a:t>
            </a:r>
          </a:p>
          <a:p>
            <a:r>
              <a:rPr lang="en-GB" dirty="0" smtClean="0"/>
              <a:t>Consider the organisations you know that will have an interest in your field. </a:t>
            </a:r>
            <a:endParaRPr lang="en-GB" dirty="0"/>
          </a:p>
        </p:txBody>
      </p:sp>
    </p:spTree>
    <p:extLst>
      <p:ext uri="{BB962C8B-B14F-4D97-AF65-F5344CB8AC3E}">
        <p14:creationId xmlns:p14="http://schemas.microsoft.com/office/powerpoint/2010/main" val="312784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else needs to know? Who else does know? </a:t>
            </a:r>
            <a:endParaRPr lang="en-GB" dirty="0"/>
          </a:p>
        </p:txBody>
      </p:sp>
      <p:sp>
        <p:nvSpPr>
          <p:cNvPr id="3" name="Content Placeholder 2"/>
          <p:cNvSpPr>
            <a:spLocks noGrp="1"/>
          </p:cNvSpPr>
          <p:nvPr>
            <p:ph idx="1"/>
          </p:nvPr>
        </p:nvSpPr>
        <p:spPr/>
        <p:txBody>
          <a:bodyPr/>
          <a:lstStyle/>
          <a:p>
            <a:r>
              <a:rPr lang="en-GB" dirty="0" smtClean="0"/>
              <a:t>Think about the other organisations, academic institutions, government departments, companies, charities that will know the information you are interested in. </a:t>
            </a:r>
          </a:p>
          <a:p>
            <a:endParaRPr lang="en-GB" dirty="0"/>
          </a:p>
        </p:txBody>
      </p:sp>
    </p:spTree>
    <p:extLst>
      <p:ext uri="{BB962C8B-B14F-4D97-AF65-F5344CB8AC3E}">
        <p14:creationId xmlns:p14="http://schemas.microsoft.com/office/powerpoint/2010/main" val="73859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suffragettes</a:t>
            </a:r>
            <a:endParaRPr lang="en-GB" dirty="0"/>
          </a:p>
        </p:txBody>
      </p:sp>
      <p:sp>
        <p:nvSpPr>
          <p:cNvPr id="3" name="Content Placeholder 2"/>
          <p:cNvSpPr>
            <a:spLocks noGrp="1"/>
          </p:cNvSpPr>
          <p:nvPr>
            <p:ph idx="1"/>
          </p:nvPr>
        </p:nvSpPr>
        <p:spPr/>
        <p:txBody>
          <a:bodyPr/>
          <a:lstStyle/>
          <a:p>
            <a:r>
              <a:rPr lang="en-GB" dirty="0" smtClean="0"/>
              <a:t>Museum of London</a:t>
            </a:r>
          </a:p>
          <a:p>
            <a:r>
              <a:rPr lang="en-GB" dirty="0" smtClean="0"/>
              <a:t>British Library</a:t>
            </a:r>
          </a:p>
          <a:p>
            <a:r>
              <a:rPr lang="en-GB" dirty="0" smtClean="0"/>
              <a:t>Parliament.uk</a:t>
            </a:r>
          </a:p>
          <a:p>
            <a:r>
              <a:rPr lang="en-GB" dirty="0" smtClean="0"/>
              <a:t>Pankhurst Trust </a:t>
            </a:r>
          </a:p>
          <a:p>
            <a:r>
              <a:rPr lang="en-GB" dirty="0" smtClean="0"/>
              <a:t>The National Archives</a:t>
            </a:r>
            <a:endParaRPr lang="en-GB" dirty="0"/>
          </a:p>
        </p:txBody>
      </p:sp>
    </p:spTree>
    <p:extLst>
      <p:ext uri="{BB962C8B-B14F-4D97-AF65-F5344CB8AC3E}">
        <p14:creationId xmlns:p14="http://schemas.microsoft.com/office/powerpoint/2010/main" val="414616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31034"/>
            <a:ext cx="8640960" cy="3023592"/>
          </a:xfrm>
        </p:spPr>
        <p:txBody>
          <a:bodyPr anchor="ctr">
            <a:normAutofit/>
          </a:bodyPr>
          <a:lstStyle/>
          <a:p>
            <a:pPr algn="ctr" fontAlgn="auto">
              <a:spcAft>
                <a:spcPts val="0"/>
              </a:spcAft>
              <a:defRPr/>
            </a:pPr>
            <a:r>
              <a:rPr lang="en-GB" sz="3600" b="1" dirty="0" smtClean="0">
                <a:solidFill>
                  <a:schemeClr val="bg1"/>
                </a:solidFill>
                <a:latin typeface="Tahoma" pitchFamily="34" charset="0"/>
                <a:ea typeface="Tahoma" pitchFamily="34" charset="0"/>
                <a:cs typeface="Tahoma" pitchFamily="34" charset="0"/>
              </a:rPr>
              <a:t>Year 12 Information Evening </a:t>
            </a:r>
            <a:r>
              <a:rPr lang="en-GB" sz="4000" b="1" dirty="0" smtClean="0">
                <a:solidFill>
                  <a:schemeClr val="bg1"/>
                </a:solidFill>
                <a:latin typeface="Tahoma" pitchFamily="34" charset="0"/>
                <a:ea typeface="Tahoma" pitchFamily="34" charset="0"/>
                <a:cs typeface="Tahoma" pitchFamily="34" charset="0"/>
              </a:rPr>
              <a:t/>
            </a:r>
            <a:br>
              <a:rPr lang="en-GB" sz="4000" b="1" dirty="0" smtClean="0">
                <a:solidFill>
                  <a:schemeClr val="bg1"/>
                </a:solidFill>
                <a:latin typeface="Tahoma" pitchFamily="34" charset="0"/>
                <a:ea typeface="Tahoma" pitchFamily="34" charset="0"/>
                <a:cs typeface="Tahoma" pitchFamily="34" charset="0"/>
              </a:rPr>
            </a:br>
            <a:r>
              <a:rPr lang="en-GB" sz="4000" b="1" dirty="0" smtClean="0">
                <a:solidFill>
                  <a:schemeClr val="bg1"/>
                </a:solidFill>
                <a:latin typeface="Tahoma" pitchFamily="34" charset="0"/>
                <a:ea typeface="Tahoma" pitchFamily="34" charset="0"/>
                <a:cs typeface="Tahoma" pitchFamily="34" charset="0"/>
              </a:rPr>
              <a:t/>
            </a:r>
            <a:br>
              <a:rPr lang="en-GB" sz="4000" b="1" dirty="0" smtClean="0">
                <a:solidFill>
                  <a:schemeClr val="bg1"/>
                </a:solidFill>
                <a:latin typeface="Tahoma" pitchFamily="34" charset="0"/>
                <a:ea typeface="Tahoma" pitchFamily="34" charset="0"/>
                <a:cs typeface="Tahoma" pitchFamily="34" charset="0"/>
              </a:rPr>
            </a:br>
            <a:r>
              <a:rPr lang="en-GB" sz="3200" b="1" dirty="0" smtClean="0">
                <a:solidFill>
                  <a:schemeClr val="bg1"/>
                </a:solidFill>
                <a:latin typeface="Tahoma" pitchFamily="34" charset="0"/>
                <a:ea typeface="Tahoma" pitchFamily="34" charset="0"/>
                <a:cs typeface="Tahoma" pitchFamily="34" charset="0"/>
              </a:rPr>
              <a:t>Reporting on Progress</a:t>
            </a:r>
            <a:endParaRPr lang="en-GB" sz="4000" b="1" dirty="0">
              <a:solidFill>
                <a:schemeClr val="bg1"/>
              </a:solidFill>
              <a:latin typeface="Tahoma" pitchFamily="34" charset="0"/>
              <a:ea typeface="Tahoma" pitchFamily="34" charset="0"/>
              <a:cs typeface="Tahoma" pitchFamily="34" charset="0"/>
            </a:endParaRPr>
          </a:p>
        </p:txBody>
      </p:sp>
      <p:sp>
        <p:nvSpPr>
          <p:cNvPr id="14338" name="Subtitle 4"/>
          <p:cNvSpPr>
            <a:spLocks noGrp="1"/>
          </p:cNvSpPr>
          <p:nvPr>
            <p:ph type="subTitle" idx="1"/>
          </p:nvPr>
        </p:nvSpPr>
        <p:spPr>
          <a:xfrm>
            <a:off x="755576" y="3861048"/>
            <a:ext cx="7920880" cy="990600"/>
          </a:xfrm>
        </p:spPr>
        <p:txBody>
          <a:bodyPr>
            <a:noAutofit/>
          </a:bodyPr>
          <a:lstStyle/>
          <a:p>
            <a:pPr marR="0"/>
            <a:r>
              <a:rPr lang="en-GB" b="1" dirty="0" smtClean="0">
                <a:latin typeface="Tahoma" pitchFamily="34" charset="0"/>
                <a:ea typeface="Tahoma" pitchFamily="34" charset="0"/>
                <a:cs typeface="Tahoma" pitchFamily="34" charset="0"/>
              </a:rPr>
              <a:t>Thursday </a:t>
            </a:r>
            <a:r>
              <a:rPr lang="en-GB" b="1" dirty="0">
                <a:latin typeface="Tahoma" pitchFamily="34" charset="0"/>
                <a:ea typeface="Tahoma" pitchFamily="34" charset="0"/>
                <a:cs typeface="Tahoma" pitchFamily="34" charset="0"/>
              </a:rPr>
              <a:t>2</a:t>
            </a:r>
            <a:r>
              <a:rPr lang="en-GB" b="1" dirty="0" smtClean="0">
                <a:latin typeface="Tahoma" pitchFamily="34" charset="0"/>
                <a:ea typeface="Tahoma" pitchFamily="34" charset="0"/>
                <a:cs typeface="Tahoma" pitchFamily="34" charset="0"/>
              </a:rPr>
              <a:t>0</a:t>
            </a:r>
            <a:r>
              <a:rPr lang="en-GB" b="1" baseline="30000" dirty="0" smtClean="0">
                <a:latin typeface="Tahoma" pitchFamily="34" charset="0"/>
                <a:ea typeface="Tahoma" pitchFamily="34" charset="0"/>
                <a:cs typeface="Tahoma" pitchFamily="34" charset="0"/>
              </a:rPr>
              <a:t>th</a:t>
            </a:r>
            <a:r>
              <a:rPr lang="en-GB" b="1" dirty="0" smtClean="0">
                <a:latin typeface="Tahoma" pitchFamily="34" charset="0"/>
                <a:ea typeface="Tahoma" pitchFamily="34" charset="0"/>
                <a:cs typeface="Tahoma" pitchFamily="34" charset="0"/>
              </a:rPr>
              <a:t> October 2022</a:t>
            </a:r>
            <a:endParaRPr lang="en-GB" b="1" dirty="0">
              <a:latin typeface="Tahoma" pitchFamily="34" charset="0"/>
              <a:ea typeface="Tahoma" pitchFamily="34" charset="0"/>
              <a:cs typeface="Tahoma" pitchFamily="34" charset="0"/>
            </a:endParaRPr>
          </a:p>
          <a:p>
            <a:pPr marR="0"/>
            <a:endParaRPr lang="en-GB" b="1" dirty="0" smtClean="0">
              <a:latin typeface="Tahoma" pitchFamily="34" charset="0"/>
              <a:ea typeface="Tahoma" pitchFamily="34" charset="0"/>
              <a:cs typeface="Tahoma" pitchFamily="34" charset="0"/>
            </a:endParaRPr>
          </a:p>
          <a:p>
            <a:pPr marR="0"/>
            <a:r>
              <a:rPr lang="en-GB" b="1" dirty="0" smtClean="0">
                <a:latin typeface="Tahoma" pitchFamily="34" charset="0"/>
                <a:ea typeface="Tahoma" pitchFamily="34" charset="0"/>
                <a:cs typeface="Tahoma" pitchFamily="34" charset="0"/>
              </a:rPr>
              <a:t>Mr Martin Shaw (Assistant </a:t>
            </a:r>
            <a:r>
              <a:rPr lang="en-GB" b="1" dirty="0" err="1" smtClean="0">
                <a:latin typeface="Tahoma" pitchFamily="34" charset="0"/>
                <a:ea typeface="Tahoma" pitchFamily="34" charset="0"/>
                <a:cs typeface="Tahoma" pitchFamily="34" charset="0"/>
              </a:rPr>
              <a:t>Headteacher</a:t>
            </a:r>
            <a:r>
              <a:rPr lang="en-GB" b="1" dirty="0" smtClean="0">
                <a:latin typeface="Tahoma" pitchFamily="34" charset="0"/>
                <a:ea typeface="Tahoma" pitchFamily="34" charset="0"/>
                <a:cs typeface="Tahoma"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Tree>
    <p:extLst>
      <p:ext uri="{BB962C8B-B14F-4D97-AF65-F5344CB8AC3E}">
        <p14:creationId xmlns:p14="http://schemas.microsoft.com/office/powerpoint/2010/main" val="20438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739" y="3212976"/>
            <a:ext cx="2933383" cy="2789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p:cNvPicPr>
          <p:nvPr/>
        </p:nvPicPr>
        <p:blipFill rotWithShape="1">
          <a:blip r:embed="rId5">
            <a:extLst>
              <a:ext uri="{28A0092B-C50C-407E-A947-70E740481C1C}">
                <a14:useLocalDpi xmlns:a14="http://schemas.microsoft.com/office/drawing/2010/main" val="0"/>
              </a:ext>
            </a:extLst>
          </a:blip>
          <a:srcRect t="13465" r="88996" b="72540"/>
          <a:stretch/>
        </p:blipFill>
        <p:spPr bwMode="auto">
          <a:xfrm>
            <a:off x="827584" y="548679"/>
            <a:ext cx="7488832" cy="244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2627784" y="4003085"/>
            <a:ext cx="2448272" cy="12336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 name="Rectangle 3"/>
          <p:cNvSpPr/>
          <p:nvPr/>
        </p:nvSpPr>
        <p:spPr>
          <a:xfrm>
            <a:off x="2051718" y="3284984"/>
            <a:ext cx="576066" cy="1656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61514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5" name="Rectangle 4"/>
          <p:cNvSpPr/>
          <p:nvPr/>
        </p:nvSpPr>
        <p:spPr>
          <a:xfrm>
            <a:off x="611560" y="2276872"/>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t="7101" r="50000"/>
          <a:stretch>
            <a:fillRect/>
          </a:stretch>
        </p:blipFill>
        <p:spPr bwMode="auto">
          <a:xfrm>
            <a:off x="179512" y="620688"/>
            <a:ext cx="88344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3096344" cy="461665"/>
          </a:xfrm>
          <a:prstGeom prst="rect">
            <a:avLst/>
          </a:prstGeom>
          <a:solidFill>
            <a:srgbClr val="92D050"/>
          </a:solidFill>
        </p:spPr>
        <p:txBody>
          <a:bodyPr wrap="square" rtlCol="0">
            <a:spAutoFit/>
          </a:bodyPr>
          <a:lstStyle/>
          <a:p>
            <a:pPr algn="ctr"/>
            <a:r>
              <a:rPr lang="en-GB" sz="2400" dirty="0"/>
              <a:t>Form tutor</a:t>
            </a:r>
          </a:p>
        </p:txBody>
      </p:sp>
      <p:pic>
        <p:nvPicPr>
          <p:cNvPr id="13" name="Picture 12">
            <a:extLst>
              <a:ext uri="{FF2B5EF4-FFF2-40B4-BE49-F238E27FC236}">
                <a16:creationId xmlns:a16="http://schemas.microsoft.com/office/drawing/2014/main" id="{70BBCE7B-68A1-83BE-75FC-0F0BA46FB591}"/>
              </a:ext>
            </a:extLst>
          </p:cNvPr>
          <p:cNvPicPr>
            <a:picLocks noChangeAspect="1"/>
          </p:cNvPicPr>
          <p:nvPr/>
        </p:nvPicPr>
        <p:blipFill>
          <a:blip r:embed="rId2"/>
          <a:stretch>
            <a:fillRect/>
          </a:stretch>
        </p:blipFill>
        <p:spPr>
          <a:xfrm>
            <a:off x="3347864" y="2062346"/>
            <a:ext cx="2063131" cy="2276872"/>
          </a:xfrm>
          <a:prstGeom prst="rect">
            <a:avLst/>
          </a:prstGeom>
        </p:spPr>
      </p:pic>
      <p:sp>
        <p:nvSpPr>
          <p:cNvPr id="14" name="TextBox 13">
            <a:extLst>
              <a:ext uri="{FF2B5EF4-FFF2-40B4-BE49-F238E27FC236}">
                <a16:creationId xmlns:a16="http://schemas.microsoft.com/office/drawing/2014/main" id="{1F315507-7DCF-4E16-C8D3-75BC9AF30E09}"/>
              </a:ext>
            </a:extLst>
          </p:cNvPr>
          <p:cNvSpPr txBox="1"/>
          <p:nvPr/>
        </p:nvSpPr>
        <p:spPr>
          <a:xfrm>
            <a:off x="5410995" y="1945307"/>
            <a:ext cx="3168352" cy="707886"/>
          </a:xfrm>
          <a:prstGeom prst="rect">
            <a:avLst/>
          </a:prstGeom>
          <a:solidFill>
            <a:srgbClr val="92D050"/>
          </a:solidFill>
        </p:spPr>
        <p:txBody>
          <a:bodyPr wrap="square" rtlCol="0">
            <a:spAutoFit/>
          </a:bodyPr>
          <a:lstStyle/>
          <a:p>
            <a:pPr algn="ctr"/>
            <a:r>
              <a:rPr lang="en-GB" sz="2000" dirty="0">
                <a:latin typeface="Comic Sans MS" pitchFamily="66" charset="0"/>
              </a:rPr>
              <a:t>Post 16 Administration Officer</a:t>
            </a:r>
          </a:p>
        </p:txBody>
      </p:sp>
      <p:sp>
        <p:nvSpPr>
          <p:cNvPr id="15" name="TextBox 14">
            <a:extLst>
              <a:ext uri="{FF2B5EF4-FFF2-40B4-BE49-F238E27FC236}">
                <a16:creationId xmlns:a16="http://schemas.microsoft.com/office/drawing/2014/main" id="{59BF4F8C-9E90-CCFD-93A1-2FFD07422D9A}"/>
              </a:ext>
            </a:extLst>
          </p:cNvPr>
          <p:cNvSpPr txBox="1"/>
          <p:nvPr/>
        </p:nvSpPr>
        <p:spPr>
          <a:xfrm>
            <a:off x="179512" y="1460309"/>
            <a:ext cx="3168352" cy="1015663"/>
          </a:xfrm>
          <a:prstGeom prst="rect">
            <a:avLst/>
          </a:prstGeom>
          <a:solidFill>
            <a:srgbClr val="92D050"/>
          </a:solidFill>
        </p:spPr>
        <p:txBody>
          <a:bodyPr wrap="square" rtlCol="0">
            <a:spAutoFit/>
          </a:bodyPr>
          <a:lstStyle/>
          <a:p>
            <a:pPr algn="ctr"/>
            <a:r>
              <a:rPr lang="en-GB" sz="2000" dirty="0">
                <a:latin typeface="Comic Sans MS" pitchFamily="66" charset="0"/>
              </a:rPr>
              <a:t>Achievement Leader and Assistant Achievement Leader</a:t>
            </a:r>
          </a:p>
        </p:txBody>
      </p:sp>
      <p:sp>
        <p:nvSpPr>
          <p:cNvPr id="16" name="TextBox 15">
            <a:extLst>
              <a:ext uri="{FF2B5EF4-FFF2-40B4-BE49-F238E27FC236}">
                <a16:creationId xmlns:a16="http://schemas.microsoft.com/office/drawing/2014/main" id="{DABEE563-B3E4-9E7C-9A87-EF65B5488F20}"/>
              </a:ext>
            </a:extLst>
          </p:cNvPr>
          <p:cNvSpPr txBox="1"/>
          <p:nvPr/>
        </p:nvSpPr>
        <p:spPr>
          <a:xfrm>
            <a:off x="143222" y="3698628"/>
            <a:ext cx="3168352" cy="400110"/>
          </a:xfrm>
          <a:prstGeom prst="rect">
            <a:avLst/>
          </a:prstGeom>
          <a:solidFill>
            <a:srgbClr val="92D050"/>
          </a:solidFill>
        </p:spPr>
        <p:txBody>
          <a:bodyPr wrap="square" rtlCol="0">
            <a:spAutoFit/>
          </a:bodyPr>
          <a:lstStyle/>
          <a:p>
            <a:pPr algn="ctr"/>
            <a:r>
              <a:rPr lang="en-GB" sz="2000" dirty="0">
                <a:latin typeface="Comic Sans MS" pitchFamily="66" charset="0"/>
              </a:rPr>
              <a:t>LRC Manager</a:t>
            </a:r>
          </a:p>
        </p:txBody>
      </p:sp>
      <p:sp>
        <p:nvSpPr>
          <p:cNvPr id="17" name="TextBox 16">
            <a:extLst>
              <a:ext uri="{FF2B5EF4-FFF2-40B4-BE49-F238E27FC236}">
                <a16:creationId xmlns:a16="http://schemas.microsoft.com/office/drawing/2014/main" id="{FF71E2C5-6EC0-9C5D-78A1-91AC2E7CAAA1}"/>
              </a:ext>
            </a:extLst>
          </p:cNvPr>
          <p:cNvSpPr txBox="1"/>
          <p:nvPr/>
        </p:nvSpPr>
        <p:spPr>
          <a:xfrm>
            <a:off x="5410995" y="3310397"/>
            <a:ext cx="3168352" cy="707886"/>
          </a:xfrm>
          <a:prstGeom prst="rect">
            <a:avLst/>
          </a:prstGeom>
          <a:solidFill>
            <a:srgbClr val="92D050"/>
          </a:solidFill>
        </p:spPr>
        <p:txBody>
          <a:bodyPr wrap="square" rtlCol="0">
            <a:spAutoFit/>
          </a:bodyPr>
          <a:lstStyle/>
          <a:p>
            <a:pPr algn="ctr"/>
            <a:r>
              <a:rPr lang="en-GB" sz="2000" dirty="0">
                <a:latin typeface="Comic Sans MS" pitchFamily="66" charset="0"/>
              </a:rPr>
              <a:t>Sixth Form Learning Mentor</a:t>
            </a:r>
          </a:p>
        </p:txBody>
      </p:sp>
      <p:sp>
        <p:nvSpPr>
          <p:cNvPr id="18" name="TextBox 17">
            <a:extLst>
              <a:ext uri="{FF2B5EF4-FFF2-40B4-BE49-F238E27FC236}">
                <a16:creationId xmlns:a16="http://schemas.microsoft.com/office/drawing/2014/main" id="{F571998E-E829-045B-B57B-CC177006B86F}"/>
              </a:ext>
            </a:extLst>
          </p:cNvPr>
          <p:cNvSpPr txBox="1"/>
          <p:nvPr/>
        </p:nvSpPr>
        <p:spPr>
          <a:xfrm>
            <a:off x="3826819" y="5027697"/>
            <a:ext cx="3168352" cy="400110"/>
          </a:xfrm>
          <a:prstGeom prst="rect">
            <a:avLst/>
          </a:prstGeom>
          <a:solidFill>
            <a:srgbClr val="92D050"/>
          </a:solidFill>
        </p:spPr>
        <p:txBody>
          <a:bodyPr wrap="square" rtlCol="0">
            <a:spAutoFit/>
          </a:bodyPr>
          <a:lstStyle/>
          <a:p>
            <a:pPr algn="ctr"/>
            <a:r>
              <a:rPr lang="en-GB" sz="2000" dirty="0">
                <a:latin typeface="Comic Sans MS" pitchFamily="66" charset="0"/>
              </a:rPr>
              <a:t>Student Support</a:t>
            </a:r>
          </a:p>
        </p:txBody>
      </p:sp>
      <p:sp>
        <p:nvSpPr>
          <p:cNvPr id="19" name="TextBox 18">
            <a:extLst>
              <a:ext uri="{FF2B5EF4-FFF2-40B4-BE49-F238E27FC236}">
                <a16:creationId xmlns:a16="http://schemas.microsoft.com/office/drawing/2014/main" id="{14FF84FF-FFEC-4579-A167-CA76BFAACC2F}"/>
              </a:ext>
            </a:extLst>
          </p:cNvPr>
          <p:cNvSpPr txBox="1"/>
          <p:nvPr/>
        </p:nvSpPr>
        <p:spPr>
          <a:xfrm>
            <a:off x="2411760" y="5833782"/>
            <a:ext cx="3168352" cy="400110"/>
          </a:xfrm>
          <a:prstGeom prst="rect">
            <a:avLst/>
          </a:prstGeom>
          <a:solidFill>
            <a:srgbClr val="92D050"/>
          </a:solidFill>
        </p:spPr>
        <p:txBody>
          <a:bodyPr wrap="square" rtlCol="0">
            <a:spAutoFit/>
          </a:bodyPr>
          <a:lstStyle/>
          <a:p>
            <a:pPr algn="ctr"/>
            <a:r>
              <a:rPr lang="en-GB" sz="2000" dirty="0">
                <a:latin typeface="Comic Sans MS" pitchFamily="66" charset="0"/>
              </a:rPr>
              <a:t>Learning Support</a:t>
            </a:r>
          </a:p>
        </p:txBody>
      </p:sp>
      <p:sp>
        <p:nvSpPr>
          <p:cNvPr id="20" name="TextBox 19">
            <a:extLst>
              <a:ext uri="{FF2B5EF4-FFF2-40B4-BE49-F238E27FC236}">
                <a16:creationId xmlns:a16="http://schemas.microsoft.com/office/drawing/2014/main" id="{FED23D32-687E-7495-3BE3-B48141CDBC9A}"/>
              </a:ext>
            </a:extLst>
          </p:cNvPr>
          <p:cNvSpPr txBox="1"/>
          <p:nvPr/>
        </p:nvSpPr>
        <p:spPr>
          <a:xfrm>
            <a:off x="4572000" y="158443"/>
            <a:ext cx="3168352" cy="400110"/>
          </a:xfrm>
          <a:prstGeom prst="rect">
            <a:avLst/>
          </a:prstGeom>
          <a:solidFill>
            <a:srgbClr val="92D050"/>
          </a:solidFill>
        </p:spPr>
        <p:txBody>
          <a:bodyPr wrap="square" rtlCol="0">
            <a:spAutoFit/>
          </a:bodyPr>
          <a:lstStyle/>
          <a:p>
            <a:pPr algn="ctr"/>
            <a:r>
              <a:rPr lang="en-GB" sz="2000" dirty="0">
                <a:latin typeface="Comic Sans MS" pitchFamily="66" charset="0"/>
              </a:rPr>
              <a:t>Subject teachers</a:t>
            </a:r>
          </a:p>
        </p:txBody>
      </p:sp>
      <p:pic>
        <p:nvPicPr>
          <p:cNvPr id="21" name="Picture 20">
            <a:extLst>
              <a:ext uri="{FF2B5EF4-FFF2-40B4-BE49-F238E27FC236}">
                <a16:creationId xmlns:a16="http://schemas.microsoft.com/office/drawing/2014/main" id="{F346DBF1-30F9-1992-33D1-634E18EFE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244819"/>
            <a:ext cx="1920946" cy="1442882"/>
          </a:xfrm>
          <a:prstGeom prst="rect">
            <a:avLst/>
          </a:prstGeom>
        </p:spPr>
      </p:pic>
      <p:pic>
        <p:nvPicPr>
          <p:cNvPr id="22" name="Picture 21">
            <a:extLst>
              <a:ext uri="{FF2B5EF4-FFF2-40B4-BE49-F238E27FC236}">
                <a16:creationId xmlns:a16="http://schemas.microsoft.com/office/drawing/2014/main" id="{88AE12EF-BD28-9F08-EB3C-A5F89C3C7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140" y="384363"/>
            <a:ext cx="1798721" cy="1547709"/>
          </a:xfrm>
          <a:prstGeom prst="rect">
            <a:avLst/>
          </a:prstGeom>
        </p:spPr>
      </p:pic>
      <p:pic>
        <p:nvPicPr>
          <p:cNvPr id="23" name="Picture 22">
            <a:extLst>
              <a:ext uri="{FF2B5EF4-FFF2-40B4-BE49-F238E27FC236}">
                <a16:creationId xmlns:a16="http://schemas.microsoft.com/office/drawing/2014/main" id="{6D8C3A76-12F6-9695-2EF2-A960016BB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5682" y="4034574"/>
            <a:ext cx="1645096" cy="1986245"/>
          </a:xfrm>
          <a:prstGeom prst="rect">
            <a:avLst/>
          </a:prstGeom>
        </p:spPr>
      </p:pic>
      <p:sp>
        <p:nvSpPr>
          <p:cNvPr id="24" name="TextBox 23"/>
          <p:cNvSpPr txBox="1"/>
          <p:nvPr/>
        </p:nvSpPr>
        <p:spPr>
          <a:xfrm>
            <a:off x="3563888" y="986614"/>
            <a:ext cx="3096344" cy="461665"/>
          </a:xfrm>
          <a:prstGeom prst="rect">
            <a:avLst/>
          </a:prstGeom>
          <a:solidFill>
            <a:srgbClr val="92D050"/>
          </a:solidFill>
        </p:spPr>
        <p:txBody>
          <a:bodyPr wrap="square" rtlCol="0">
            <a:spAutoFit/>
          </a:bodyPr>
          <a:lstStyle/>
          <a:p>
            <a:pPr algn="ctr"/>
            <a:r>
              <a:rPr lang="en-GB" sz="2400" dirty="0" smtClean="0"/>
              <a:t>Head </a:t>
            </a:r>
            <a:r>
              <a:rPr lang="en-GB" sz="2400" smtClean="0"/>
              <a:t>of Sixth Form</a:t>
            </a:r>
            <a:endParaRPr lang="en-GB" sz="2400" dirty="0"/>
          </a:p>
        </p:txBody>
      </p:sp>
    </p:spTree>
    <p:extLst>
      <p:ext uri="{BB962C8B-B14F-4D97-AF65-F5344CB8AC3E}">
        <p14:creationId xmlns:p14="http://schemas.microsoft.com/office/powerpoint/2010/main" val="3756458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39431"/>
            <a:ext cx="5616624" cy="53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2" name="Picture 1"/>
          <p:cNvPicPr>
            <a:picLocks noChangeAspect="1"/>
          </p:cNvPicPr>
          <p:nvPr/>
        </p:nvPicPr>
        <p:blipFill rotWithShape="1">
          <a:blip r:embed="rId4"/>
          <a:srcRect l="63897" t="10521" r="17481" b="6320"/>
          <a:stretch/>
        </p:blipFill>
        <p:spPr>
          <a:xfrm>
            <a:off x="2339752" y="459450"/>
            <a:ext cx="4248472" cy="6277593"/>
          </a:xfrm>
          <a:prstGeom prst="rect">
            <a:avLst/>
          </a:prstGeom>
        </p:spPr>
      </p:pic>
    </p:spTree>
    <p:extLst>
      <p:ext uri="{BB962C8B-B14F-4D97-AF65-F5344CB8AC3E}">
        <p14:creationId xmlns:p14="http://schemas.microsoft.com/office/powerpoint/2010/main" val="35345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3" name="Picture 2"/>
          <p:cNvPicPr>
            <a:picLocks noChangeAspect="1"/>
          </p:cNvPicPr>
          <p:nvPr/>
        </p:nvPicPr>
        <p:blipFill rotWithShape="1">
          <a:blip r:embed="rId4"/>
          <a:srcRect l="47528" t="12600" r="3277" b="4242"/>
          <a:stretch/>
        </p:blipFill>
        <p:spPr>
          <a:xfrm>
            <a:off x="179511" y="764704"/>
            <a:ext cx="8883169" cy="4968552"/>
          </a:xfrm>
          <a:prstGeom prst="rect">
            <a:avLst/>
          </a:prstGeom>
        </p:spPr>
      </p:pic>
    </p:spTree>
    <p:extLst>
      <p:ext uri="{BB962C8B-B14F-4D97-AF65-F5344CB8AC3E}">
        <p14:creationId xmlns:p14="http://schemas.microsoft.com/office/powerpoint/2010/main" val="2208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2" name="Picture 1"/>
          <p:cNvPicPr>
            <a:picLocks noChangeAspect="1"/>
          </p:cNvPicPr>
          <p:nvPr/>
        </p:nvPicPr>
        <p:blipFill rotWithShape="1">
          <a:blip r:embed="rId4"/>
          <a:srcRect l="46943" t="11360" r="805" b="12201"/>
          <a:stretch/>
        </p:blipFill>
        <p:spPr>
          <a:xfrm>
            <a:off x="179512" y="980728"/>
            <a:ext cx="8777062" cy="4248472"/>
          </a:xfrm>
          <a:prstGeom prst="rect">
            <a:avLst/>
          </a:prstGeom>
        </p:spPr>
      </p:pic>
      <p:sp>
        <p:nvSpPr>
          <p:cNvPr id="5" name="Rectangle 4"/>
          <p:cNvSpPr/>
          <p:nvPr/>
        </p:nvSpPr>
        <p:spPr>
          <a:xfrm>
            <a:off x="611560" y="2276872"/>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Rectangle 2"/>
          <p:cNvSpPr/>
          <p:nvPr/>
        </p:nvSpPr>
        <p:spPr>
          <a:xfrm>
            <a:off x="611560" y="2276872"/>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ectangle 5"/>
          <p:cNvSpPr/>
          <p:nvPr/>
        </p:nvSpPr>
        <p:spPr>
          <a:xfrm>
            <a:off x="1979712" y="1988840"/>
            <a:ext cx="2232248" cy="14401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6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5" name="Rectangle 4"/>
          <p:cNvSpPr/>
          <p:nvPr/>
        </p:nvSpPr>
        <p:spPr>
          <a:xfrm>
            <a:off x="611560" y="2276872"/>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3" name="Picture 2"/>
          <p:cNvPicPr>
            <a:picLocks noChangeAspect="1"/>
          </p:cNvPicPr>
          <p:nvPr/>
        </p:nvPicPr>
        <p:blipFill rotWithShape="1">
          <a:blip r:embed="rId4"/>
          <a:srcRect l="48610" t="39920" r="34436" b="23961"/>
          <a:stretch/>
        </p:blipFill>
        <p:spPr>
          <a:xfrm>
            <a:off x="1763688" y="1196752"/>
            <a:ext cx="5516148" cy="3888432"/>
          </a:xfrm>
          <a:prstGeom prst="rect">
            <a:avLst/>
          </a:prstGeom>
        </p:spPr>
      </p:pic>
    </p:spTree>
    <p:extLst>
      <p:ext uri="{BB962C8B-B14F-4D97-AF65-F5344CB8AC3E}">
        <p14:creationId xmlns:p14="http://schemas.microsoft.com/office/powerpoint/2010/main" val="81909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5" name="Rectangle 4"/>
          <p:cNvSpPr/>
          <p:nvPr/>
        </p:nvSpPr>
        <p:spPr>
          <a:xfrm>
            <a:off x="611560" y="2276872"/>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2" name="Picture 1"/>
          <p:cNvPicPr>
            <a:picLocks noChangeAspect="1"/>
          </p:cNvPicPr>
          <p:nvPr/>
        </p:nvPicPr>
        <p:blipFill rotWithShape="1">
          <a:blip r:embed="rId4"/>
          <a:srcRect l="46387" t="10919" r="35547" b="27761"/>
          <a:stretch/>
        </p:blipFill>
        <p:spPr>
          <a:xfrm>
            <a:off x="827584" y="404664"/>
            <a:ext cx="5040560" cy="5660937"/>
          </a:xfrm>
          <a:prstGeom prst="rect">
            <a:avLst/>
          </a:prstGeom>
        </p:spPr>
      </p:pic>
      <p:sp>
        <p:nvSpPr>
          <p:cNvPr id="6" name="Rectangle 5"/>
          <p:cNvSpPr/>
          <p:nvPr/>
        </p:nvSpPr>
        <p:spPr>
          <a:xfrm>
            <a:off x="1690618" y="2699792"/>
            <a:ext cx="3457446" cy="585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Rectangle 6"/>
          <p:cNvSpPr/>
          <p:nvPr/>
        </p:nvSpPr>
        <p:spPr>
          <a:xfrm>
            <a:off x="4067944" y="2168860"/>
            <a:ext cx="1512168" cy="216024"/>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5945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picture containing drawing&#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476250"/>
            <a:ext cx="74168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4"/>
          <p:cNvSpPr txBox="1">
            <a:spLocks/>
          </p:cNvSpPr>
          <p:nvPr/>
        </p:nvSpPr>
        <p:spPr>
          <a:xfrm>
            <a:off x="863600" y="4797152"/>
            <a:ext cx="7416800" cy="9906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GB" sz="4000" b="1" i="1" u="none" strike="noStrike" kern="1200" cap="none" spc="0" normalizeH="0" baseline="0" noProof="0" dirty="0" smtClean="0">
                <a:ln>
                  <a:noFill/>
                </a:ln>
                <a:solidFill>
                  <a:srgbClr val="303030"/>
                </a:solidFill>
                <a:effectLst/>
                <a:uLnTx/>
                <a:uFillTx/>
                <a:latin typeface="Tahoma" pitchFamily="34" charset="0"/>
                <a:ea typeface="Tahoma" pitchFamily="34" charset="0"/>
                <a:cs typeface="Tahoma" pitchFamily="34" charset="0"/>
              </a:rPr>
              <a:t>LOOKING AHEAD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Tree>
    <p:extLst>
      <p:ext uri="{BB962C8B-B14F-4D97-AF65-F5344CB8AC3E}">
        <p14:creationId xmlns:p14="http://schemas.microsoft.com/office/powerpoint/2010/main" val="20229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1026"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8351"/>
          <a:stretch/>
        </p:blipFill>
        <p:spPr bwMode="auto">
          <a:xfrm>
            <a:off x="1187624" y="1573966"/>
            <a:ext cx="5184576" cy="438917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4"/>
          <p:cNvSpPr txBox="1">
            <a:spLocks/>
          </p:cNvSpPr>
          <p:nvPr/>
        </p:nvSpPr>
        <p:spPr>
          <a:xfrm>
            <a:off x="611560" y="476672"/>
            <a:ext cx="7920880" cy="9906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GB" sz="3200" b="1" i="0" u="none" strike="noStrike" kern="1200" cap="none" spc="0" normalizeH="0" baseline="0" noProof="0" dirty="0" smtClean="0">
                <a:ln>
                  <a:noFill/>
                </a:ln>
                <a:solidFill>
                  <a:srgbClr val="303030"/>
                </a:solidFill>
                <a:effectLst/>
                <a:uLnTx/>
                <a:uFillTx/>
                <a:latin typeface="Tahoma" pitchFamily="34" charset="0"/>
                <a:ea typeface="Tahoma" pitchFamily="34" charset="0"/>
                <a:cs typeface="Tahoma" pitchFamily="34" charset="0"/>
              </a:rPr>
              <a:t>On-going reporting of </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GB" sz="3200" b="1" i="0" u="none" strike="noStrike" kern="1200" cap="none" spc="0" normalizeH="0" baseline="0" noProof="0" dirty="0" smtClean="0">
                <a:ln>
                  <a:noFill/>
                </a:ln>
                <a:solidFill>
                  <a:srgbClr val="303030"/>
                </a:solidFill>
                <a:effectLst/>
                <a:uLnTx/>
                <a:uFillTx/>
                <a:latin typeface="Tahoma" pitchFamily="34" charset="0"/>
                <a:ea typeface="Tahoma" pitchFamily="34" charset="0"/>
                <a:cs typeface="Tahoma" pitchFamily="34" charset="0"/>
              </a:rPr>
              <a:t>performance in assessments</a:t>
            </a:r>
          </a:p>
        </p:txBody>
      </p:sp>
    </p:spTree>
    <p:extLst>
      <p:ext uri="{BB962C8B-B14F-4D97-AF65-F5344CB8AC3E}">
        <p14:creationId xmlns:p14="http://schemas.microsoft.com/office/powerpoint/2010/main" val="194486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836712"/>
            <a:ext cx="7488832" cy="912713"/>
          </a:xfrm>
        </p:spPr>
        <p:txBody>
          <a:bodyPr>
            <a:normAutofit fontScale="90000"/>
          </a:bodyPr>
          <a:lstStyle/>
          <a:p>
            <a:pPr algn="ctr" fontAlgn="auto">
              <a:spcAft>
                <a:spcPts val="0"/>
              </a:spcAft>
              <a:defRPr/>
            </a:pPr>
            <a:r>
              <a:rPr lang="en-GB" sz="4400" b="1" dirty="0" smtClean="0">
                <a:latin typeface="Tahoma" pitchFamily="34" charset="0"/>
                <a:ea typeface="Tahoma" pitchFamily="34" charset="0"/>
                <a:cs typeface="Tahoma" pitchFamily="34" charset="0"/>
              </a:rPr>
              <a:t>How We Feedback </a:t>
            </a:r>
            <a:br>
              <a:rPr lang="en-GB" sz="4400" b="1" dirty="0" smtClean="0">
                <a:latin typeface="Tahoma" pitchFamily="34" charset="0"/>
                <a:ea typeface="Tahoma" pitchFamily="34" charset="0"/>
                <a:cs typeface="Tahoma" pitchFamily="34" charset="0"/>
              </a:rPr>
            </a:br>
            <a:r>
              <a:rPr lang="en-GB" sz="4400" b="1" dirty="0" smtClean="0">
                <a:latin typeface="Tahoma" pitchFamily="34" charset="0"/>
                <a:ea typeface="Tahoma" pitchFamily="34" charset="0"/>
                <a:cs typeface="Tahoma" pitchFamily="34" charset="0"/>
              </a:rPr>
              <a:t>On Progress To Parents</a:t>
            </a:r>
            <a:endParaRPr lang="en-GB" sz="2800" b="1" dirty="0" smtClean="0">
              <a:latin typeface="Tahoma" pitchFamily="34" charset="0"/>
              <a:ea typeface="Tahoma" pitchFamily="34" charset="0"/>
              <a:cs typeface="Tahoma" pitchFamily="34" charset="0"/>
            </a:endParaRPr>
          </a:p>
        </p:txBody>
      </p:sp>
      <p:sp>
        <p:nvSpPr>
          <p:cNvPr id="5" name="Text Box 11"/>
          <p:cNvSpPr txBox="1">
            <a:spLocks noChangeArrowheads="1"/>
          </p:cNvSpPr>
          <p:nvPr/>
        </p:nvSpPr>
        <p:spPr bwMode="auto">
          <a:xfrm>
            <a:off x="179512" y="2126066"/>
            <a:ext cx="9079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Autumn Term Report</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12</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- 16</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December</a:t>
            </a:r>
            <a:endParaRPr kumimoji="0" lang="en-GB" alt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 Box 11"/>
          <p:cNvSpPr txBox="1">
            <a:spLocks noChangeArrowheads="1"/>
          </p:cNvSpPr>
          <p:nvPr/>
        </p:nvSpPr>
        <p:spPr bwMode="auto">
          <a:xfrm>
            <a:off x="179512" y="4080113"/>
            <a:ext cx="884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Summer Term Trial Exam Results</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10</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14</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July</a:t>
            </a:r>
            <a:endParaRPr kumimoji="0" lang="en-GB" alt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 Box 11"/>
          <p:cNvSpPr txBox="1">
            <a:spLocks noChangeArrowheads="1"/>
          </p:cNvSpPr>
          <p:nvPr/>
        </p:nvSpPr>
        <p:spPr bwMode="auto">
          <a:xfrm>
            <a:off x="179513" y="3055246"/>
            <a:ext cx="8664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Spring Term Parents’ Evening</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14</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&amp; 15</a:t>
            </a:r>
            <a:r>
              <a:rPr kumimoji="0" lang="en-GB" altLang="en-US" sz="2800" b="0" i="0" u="none" strike="noStrike" kern="1200" cap="none" spc="0" normalizeH="0" baseline="3000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 </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March</a:t>
            </a:r>
            <a:r>
              <a:rPr kumimoji="0" lang="en-GB" alt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alt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(on-line)     </a:t>
            </a:r>
            <a:endParaRPr kumimoji="0" lang="en-GB" alt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12" name="Text Box 11"/>
          <p:cNvSpPr txBox="1">
            <a:spLocks noChangeArrowheads="1"/>
          </p:cNvSpPr>
          <p:nvPr/>
        </p:nvSpPr>
        <p:spPr bwMode="auto">
          <a:xfrm>
            <a:off x="251520" y="6141194"/>
            <a:ext cx="8352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Progress updates and reports are published 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‘Go 4 Schools</a:t>
            </a:r>
            <a:r>
              <a:rPr kumimoji="0" lang="en-GB" altLang="en-US" sz="2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altLang="en-US"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 a notification)</a:t>
            </a:r>
            <a:endParaRPr kumimoji="0" lang="en-GB" alt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 Box 11"/>
          <p:cNvSpPr txBox="1">
            <a:spLocks noChangeArrowheads="1"/>
          </p:cNvSpPr>
          <p:nvPr/>
        </p:nvSpPr>
        <p:spPr bwMode="auto">
          <a:xfrm>
            <a:off x="166326" y="4904237"/>
            <a:ext cx="90929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On-going Progress Information</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spring term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altLang="en-US" sz="2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onwards</a:t>
            </a:r>
            <a:endParaRPr kumimoji="0" lang="en-GB" alt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128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Times New Roman"/>
              <a:ea typeface="+mn-ea"/>
              <a:cs typeface="+mn-cs"/>
            </a:endParaRPr>
          </a:p>
        </p:txBody>
      </p:sp>
      <p:graphicFrame>
        <p:nvGraphicFramePr>
          <p:cNvPr id="34" name="Table 33"/>
          <p:cNvGraphicFramePr>
            <a:graphicFrameLocks noGrp="1"/>
          </p:cNvGraphicFramePr>
          <p:nvPr>
            <p:extLst/>
          </p:nvPr>
        </p:nvGraphicFramePr>
        <p:xfrm>
          <a:off x="179513" y="188639"/>
          <a:ext cx="8784974" cy="6552729"/>
        </p:xfrm>
        <a:graphic>
          <a:graphicData uri="http://schemas.openxmlformats.org/drawingml/2006/table">
            <a:tbl>
              <a:tblPr firstRow="1" bandRow="1">
                <a:tableStyleId>{5940675A-B579-460E-94D1-54222C63F5DA}</a:tableStyleId>
              </a:tblPr>
              <a:tblGrid>
                <a:gridCol w="1368156">
                  <a:extLst>
                    <a:ext uri="{9D8B030D-6E8A-4147-A177-3AD203B41FA5}">
                      <a16:colId xmlns:a16="http://schemas.microsoft.com/office/drawing/2014/main" val="2494892744"/>
                    </a:ext>
                  </a:extLst>
                </a:gridCol>
                <a:gridCol w="432048">
                  <a:extLst>
                    <a:ext uri="{9D8B030D-6E8A-4147-A177-3AD203B41FA5}">
                      <a16:colId xmlns:a16="http://schemas.microsoft.com/office/drawing/2014/main" val="3315554773"/>
                    </a:ext>
                  </a:extLst>
                </a:gridCol>
                <a:gridCol w="432048">
                  <a:extLst>
                    <a:ext uri="{9D8B030D-6E8A-4147-A177-3AD203B41FA5}">
                      <a16:colId xmlns:a16="http://schemas.microsoft.com/office/drawing/2014/main" val="3938541414"/>
                    </a:ext>
                  </a:extLst>
                </a:gridCol>
                <a:gridCol w="962284">
                  <a:extLst>
                    <a:ext uri="{9D8B030D-6E8A-4147-A177-3AD203B41FA5}">
                      <a16:colId xmlns:a16="http://schemas.microsoft.com/office/drawing/2014/main" val="528348073"/>
                    </a:ext>
                  </a:extLst>
                </a:gridCol>
                <a:gridCol w="798634">
                  <a:extLst>
                    <a:ext uri="{9D8B030D-6E8A-4147-A177-3AD203B41FA5}">
                      <a16:colId xmlns:a16="http://schemas.microsoft.com/office/drawing/2014/main" val="4280833784"/>
                    </a:ext>
                  </a:extLst>
                </a:gridCol>
                <a:gridCol w="798634">
                  <a:extLst>
                    <a:ext uri="{9D8B030D-6E8A-4147-A177-3AD203B41FA5}">
                      <a16:colId xmlns:a16="http://schemas.microsoft.com/office/drawing/2014/main" val="984262392"/>
                    </a:ext>
                  </a:extLst>
                </a:gridCol>
                <a:gridCol w="798634">
                  <a:extLst>
                    <a:ext uri="{9D8B030D-6E8A-4147-A177-3AD203B41FA5}">
                      <a16:colId xmlns:a16="http://schemas.microsoft.com/office/drawing/2014/main" val="1743941291"/>
                    </a:ext>
                  </a:extLst>
                </a:gridCol>
                <a:gridCol w="798634">
                  <a:extLst>
                    <a:ext uri="{9D8B030D-6E8A-4147-A177-3AD203B41FA5}">
                      <a16:colId xmlns:a16="http://schemas.microsoft.com/office/drawing/2014/main" val="266013560"/>
                    </a:ext>
                  </a:extLst>
                </a:gridCol>
                <a:gridCol w="798634">
                  <a:extLst>
                    <a:ext uri="{9D8B030D-6E8A-4147-A177-3AD203B41FA5}">
                      <a16:colId xmlns:a16="http://schemas.microsoft.com/office/drawing/2014/main" val="2693690476"/>
                    </a:ext>
                  </a:extLst>
                </a:gridCol>
                <a:gridCol w="798634">
                  <a:extLst>
                    <a:ext uri="{9D8B030D-6E8A-4147-A177-3AD203B41FA5}">
                      <a16:colId xmlns:a16="http://schemas.microsoft.com/office/drawing/2014/main" val="3604201151"/>
                    </a:ext>
                  </a:extLst>
                </a:gridCol>
                <a:gridCol w="798634">
                  <a:extLst>
                    <a:ext uri="{9D8B030D-6E8A-4147-A177-3AD203B41FA5}">
                      <a16:colId xmlns:a16="http://schemas.microsoft.com/office/drawing/2014/main" val="3949097344"/>
                    </a:ext>
                  </a:extLst>
                </a:gridCol>
              </a:tblGrid>
              <a:tr h="2725420">
                <a:tc>
                  <a:txBody>
                    <a:bodyPr/>
                    <a:lstStyle/>
                    <a:p>
                      <a:pPr algn="l"/>
                      <a:r>
                        <a:rPr lang="en-GB" dirty="0" smtClean="0">
                          <a:latin typeface="Arial" panose="020B0604020202020204" pitchFamily="34" charset="0"/>
                          <a:cs typeface="Arial" panose="020B0604020202020204" pitchFamily="34" charset="0"/>
                        </a:rPr>
                        <a:t>Subject</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Target Grade</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Current Grade</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Progress Indicator</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Projected Grade</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Ready:</a:t>
                      </a:r>
                      <a:r>
                        <a:rPr lang="en-GB" baseline="0" dirty="0" smtClean="0">
                          <a:latin typeface="Arial" panose="020B0604020202020204" pitchFamily="34" charset="0"/>
                          <a:cs typeface="Arial" panose="020B0604020202020204" pitchFamily="34" charset="0"/>
                        </a:rPr>
                        <a:t> is punctual to lessons </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Ready: has correct equipment</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Respect: is well behaved</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Respect: is engaged in lessons</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Strive: works</a:t>
                      </a:r>
                      <a:r>
                        <a:rPr lang="en-GB" baseline="0" dirty="0" smtClean="0">
                          <a:latin typeface="Arial" panose="020B0604020202020204" pitchFamily="34" charset="0"/>
                          <a:cs typeface="Arial" panose="020B0604020202020204" pitchFamily="34" charset="0"/>
                        </a:rPr>
                        <a:t> to best of ability</a:t>
                      </a:r>
                      <a:endParaRPr lang="en-GB" dirty="0">
                        <a:latin typeface="Arial" panose="020B0604020202020204" pitchFamily="34" charset="0"/>
                        <a:cs typeface="Arial" panose="020B0604020202020204" pitchFamily="34" charset="0"/>
                      </a:endParaRPr>
                    </a:p>
                  </a:txBody>
                  <a:tcPr vert="vert270" anchor="ctr"/>
                </a:tc>
                <a:tc>
                  <a:txBody>
                    <a:bodyPr/>
                    <a:lstStyle/>
                    <a:p>
                      <a:pPr algn="l"/>
                      <a:r>
                        <a:rPr lang="en-GB" dirty="0" smtClean="0">
                          <a:latin typeface="Arial" panose="020B0604020202020204" pitchFamily="34" charset="0"/>
                          <a:cs typeface="Arial" panose="020B0604020202020204" pitchFamily="34" charset="0"/>
                        </a:rPr>
                        <a:t>Strive:</a:t>
                      </a:r>
                      <a:r>
                        <a:rPr lang="en-GB" baseline="0" dirty="0" smtClean="0">
                          <a:latin typeface="Arial" panose="020B0604020202020204" pitchFamily="34" charset="0"/>
                          <a:cs typeface="Arial" panose="020B0604020202020204" pitchFamily="34" charset="0"/>
                        </a:rPr>
                        <a:t> completes homework</a:t>
                      </a:r>
                      <a:endParaRPr lang="en-GB" dirty="0">
                        <a:latin typeface="Arial" panose="020B0604020202020204" pitchFamily="34" charset="0"/>
                        <a:cs typeface="Arial" panose="020B0604020202020204" pitchFamily="34" charset="0"/>
                      </a:endParaRPr>
                    </a:p>
                  </a:txBody>
                  <a:tcPr vert="vert270" anchor="ctr"/>
                </a:tc>
                <a:extLst>
                  <a:ext uri="{0D108BD9-81ED-4DB2-BD59-A6C34878D82A}">
                    <a16:rowId xmlns:a16="http://schemas.microsoft.com/office/drawing/2014/main" val="1241692732"/>
                  </a:ext>
                </a:extLst>
              </a:tr>
              <a:tr h="752095">
                <a:tc rowSpan="2">
                  <a:txBody>
                    <a:bodyPr/>
                    <a:lstStyle/>
                    <a:p>
                      <a:pPr algn="ctr"/>
                      <a:r>
                        <a:rPr lang="en-GB" dirty="0" smtClean="0">
                          <a:latin typeface="Arial" panose="020B0604020202020204" pitchFamily="34" charset="0"/>
                          <a:cs typeface="Arial" panose="020B0604020202020204" pitchFamily="34" charset="0"/>
                        </a:rPr>
                        <a:t>Sociology</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C</a:t>
                      </a:r>
                      <a:endParaRPr lang="en-GB" dirty="0">
                        <a:latin typeface="Arial" panose="020B0604020202020204" pitchFamily="34" charset="0"/>
                        <a:cs typeface="Arial" panose="020B0604020202020204" pitchFamily="34" charset="0"/>
                      </a:endParaRPr>
                    </a:p>
                  </a:txBody>
                  <a:tcPr anchor="ctr">
                    <a:solidFill>
                      <a:srgbClr val="FFFF99"/>
                    </a:solidFill>
                  </a:tcPr>
                </a:tc>
                <a:tc>
                  <a:txBody>
                    <a:bodyPr/>
                    <a:lstStyle/>
                    <a:p>
                      <a:pPr algn="ctr"/>
                      <a:r>
                        <a:rPr lang="en-GB" sz="1400" dirty="0" smtClean="0">
                          <a:latin typeface="Arial" panose="020B0604020202020204" pitchFamily="34" charset="0"/>
                          <a:cs typeface="Arial" panose="020B0604020202020204" pitchFamily="34" charset="0"/>
                        </a:rPr>
                        <a:t>Working</a:t>
                      </a:r>
                      <a:r>
                        <a:rPr lang="en-GB" sz="1400" baseline="0" dirty="0" smtClean="0">
                          <a:latin typeface="Arial" panose="020B0604020202020204" pitchFamily="34" charset="0"/>
                          <a:cs typeface="Arial" panose="020B0604020202020204" pitchFamily="34" charset="0"/>
                        </a:rPr>
                        <a:t> Towards Target</a:t>
                      </a:r>
                      <a:endParaRPr lang="en-GB" sz="1400" dirty="0">
                        <a:latin typeface="Arial" panose="020B0604020202020204" pitchFamily="34" charset="0"/>
                        <a:cs typeface="Arial" panose="020B0604020202020204" pitchFamily="34" charset="0"/>
                      </a:endParaRPr>
                    </a:p>
                  </a:txBody>
                  <a:tcPr anchor="ctr">
                    <a:solidFill>
                      <a:srgbClr val="FFFF99"/>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Always</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Always</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Always</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Often</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Always</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smtClean="0">
                          <a:latin typeface="Arial" panose="020B0604020202020204" pitchFamily="34" charset="0"/>
                          <a:cs typeface="Arial" panose="020B0604020202020204" pitchFamily="34" charset="0"/>
                        </a:rPr>
                        <a:t>Always</a:t>
                      </a:r>
                      <a:endParaRPr lang="en-GB"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78443008"/>
                  </a:ext>
                </a:extLst>
              </a:tr>
              <a:tr h="2536850">
                <a:tc vMerge="1">
                  <a:txBody>
                    <a:bodyPr/>
                    <a:lstStyle/>
                    <a:p>
                      <a:endParaRPr lang="en-GB" dirty="0">
                        <a:latin typeface="Arial" panose="020B0604020202020204" pitchFamily="34" charset="0"/>
                        <a:cs typeface="Arial" panose="020B0604020202020204" pitchFamily="34" charset="0"/>
                      </a:endParaRPr>
                    </a:p>
                  </a:txBody>
                  <a:tcPr/>
                </a:tc>
                <a:tc gridSpan="10">
                  <a:txBody>
                    <a:bodyPr/>
                    <a:lstStyle/>
                    <a:p>
                      <a:r>
                        <a:rPr lang="en-GB" sz="1600" dirty="0" smtClean="0">
                          <a:latin typeface="Arial" panose="020B0604020202020204" pitchFamily="34" charset="0"/>
                          <a:cs typeface="Arial" panose="020B0604020202020204" pitchFamily="34" charset="0"/>
                        </a:rPr>
                        <a:t>Comment</a:t>
                      </a:r>
                    </a:p>
                    <a:p>
                      <a:endParaRPr lang="en-GB" sz="1050" dirty="0" smtClean="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Ella has made a really promising start to the course and appears to be well suited to the subject. Although still rather reluctant to volunteer an answer, Ella offers intelligent contributions to group discussions when nominated. Ella appears to be keeping on top of their studies and coping well with the workload.    The early indication from Ella's performance in their first set of assessments is that they’ve got the potential to achieve a good grade in this subject, especially once they gain more experience answering exam style questions.   Overall, a very promising start from Ella.</a:t>
                      </a:r>
                      <a:endParaRPr lang="en-GB" dirty="0" smtClean="0">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tc hMerge="1">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4093139"/>
                  </a:ext>
                </a:extLst>
              </a:tr>
              <a:tr h="538364">
                <a:tc gridSpan="11">
                  <a:txBody>
                    <a:bodyPr/>
                    <a:lstStyle/>
                    <a:p>
                      <a:pPr algn="l"/>
                      <a:r>
                        <a:rPr lang="en-GB"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Below</a:t>
                      </a:r>
                      <a:r>
                        <a:rPr lang="en-GB" sz="1400" baseline="0" dirty="0" smtClean="0">
                          <a:latin typeface="Arial" panose="020B0604020202020204" pitchFamily="34" charset="0"/>
                          <a:cs typeface="Arial" panose="020B0604020202020204" pitchFamily="34" charset="0"/>
                        </a:rPr>
                        <a:t> Target              Working Towards Target                Achieving Target                  Above Target</a:t>
                      </a:r>
                      <a:endParaRPr lang="en-GB" sz="1400" dirty="0">
                        <a:latin typeface="Arial" panose="020B0604020202020204" pitchFamily="34" charset="0"/>
                        <a:cs typeface="Arial" panose="020B0604020202020204" pitchFamily="34" charset="0"/>
                      </a:endParaRPr>
                    </a:p>
                  </a:txBody>
                  <a:tcPr anchor="ct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1918896"/>
                  </a:ext>
                </a:extLst>
              </a:tr>
            </a:tbl>
          </a:graphicData>
        </a:graphic>
      </p:graphicFrame>
      <p:sp>
        <p:nvSpPr>
          <p:cNvPr id="16" name="Rectangle 15"/>
          <p:cNvSpPr/>
          <p:nvPr/>
        </p:nvSpPr>
        <p:spPr>
          <a:xfrm>
            <a:off x="431540" y="6367636"/>
            <a:ext cx="288032" cy="28803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prstClr val="black"/>
                </a:solidFill>
              </a:ln>
              <a:solidFill>
                <a:prstClr val="white"/>
              </a:solidFill>
              <a:effectLst/>
              <a:uLnTx/>
              <a:uFillTx/>
              <a:latin typeface="Times New Roman"/>
              <a:ea typeface="+mn-ea"/>
              <a:cs typeface="+mn-cs"/>
            </a:endParaRPr>
          </a:p>
        </p:txBody>
      </p:sp>
      <p:sp>
        <p:nvSpPr>
          <p:cNvPr id="35" name="Rectangle 34"/>
          <p:cNvSpPr/>
          <p:nvPr/>
        </p:nvSpPr>
        <p:spPr>
          <a:xfrm>
            <a:off x="2195736" y="6347859"/>
            <a:ext cx="288032" cy="28803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prstClr val="black"/>
                </a:solidFill>
              </a:ln>
              <a:solidFill>
                <a:prstClr val="white"/>
              </a:solidFill>
              <a:effectLst/>
              <a:uLnTx/>
              <a:uFillTx/>
              <a:latin typeface="Times New Roman"/>
              <a:ea typeface="+mn-ea"/>
              <a:cs typeface="+mn-cs"/>
            </a:endParaRPr>
          </a:p>
        </p:txBody>
      </p:sp>
      <p:sp>
        <p:nvSpPr>
          <p:cNvPr id="48" name="Rectangle 47"/>
          <p:cNvSpPr/>
          <p:nvPr/>
        </p:nvSpPr>
        <p:spPr>
          <a:xfrm>
            <a:off x="4860032" y="6347169"/>
            <a:ext cx="288032" cy="288032"/>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prstClr val="black"/>
                </a:solidFill>
              </a:ln>
              <a:solidFill>
                <a:prstClr val="white"/>
              </a:solidFill>
              <a:effectLst/>
              <a:uLnTx/>
              <a:uFillTx/>
              <a:latin typeface="Times New Roman"/>
              <a:ea typeface="+mn-ea"/>
              <a:cs typeface="+mn-cs"/>
            </a:endParaRPr>
          </a:p>
        </p:txBody>
      </p:sp>
      <p:sp>
        <p:nvSpPr>
          <p:cNvPr id="49" name="Rectangle 48"/>
          <p:cNvSpPr/>
          <p:nvPr/>
        </p:nvSpPr>
        <p:spPr>
          <a:xfrm>
            <a:off x="7020271" y="6344117"/>
            <a:ext cx="288032" cy="288032"/>
          </a:xfrm>
          <a:prstGeom prst="rect">
            <a:avLst/>
          </a:prstGeom>
          <a:solidFill>
            <a:srgbClr val="99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prstClr val="black"/>
                </a:solid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86322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475656" y="460502"/>
            <a:ext cx="5473700" cy="923330"/>
          </a:xfrm>
          <a:prstGeom prst="rect">
            <a:avLst/>
          </a:prstGeom>
          <a:solidFill>
            <a:srgbClr val="FFC000"/>
          </a:solidFill>
          <a:ln w="9525">
            <a:noFill/>
            <a:miter lim="800000"/>
            <a:headEnd/>
            <a:tailEnd/>
          </a:ln>
        </p:spPr>
        <p:txBody>
          <a:bodyPr>
            <a:spAutoFit/>
          </a:bodyPr>
          <a:lstStyle/>
          <a:p>
            <a:pPr algn="ctr">
              <a:spcBef>
                <a:spcPct val="50000"/>
              </a:spcBef>
            </a:pPr>
            <a:r>
              <a:rPr lang="en-GB" sz="5400" dirty="0" smtClean="0">
                <a:latin typeface="Calibri" panose="020F0502020204030204" pitchFamily="34" charset="0"/>
                <a:cs typeface="Calibri" panose="020F0502020204030204" pitchFamily="34" charset="0"/>
              </a:rPr>
              <a:t>Key dates</a:t>
            </a:r>
            <a:endParaRPr lang="en-GB" sz="4400" dirty="0">
              <a:latin typeface="Calibri" panose="020F0502020204030204" pitchFamily="34" charset="0"/>
              <a:cs typeface="Calibri" panose="020F0502020204030204" pitchFamily="34"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864" y="24182"/>
            <a:ext cx="1541136" cy="179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4C32DD-AEAD-8363-53CE-98C33103654E}"/>
              </a:ext>
            </a:extLst>
          </p:cNvPr>
          <p:cNvSpPr txBox="1"/>
          <p:nvPr/>
        </p:nvSpPr>
        <p:spPr>
          <a:xfrm>
            <a:off x="107504" y="1556792"/>
            <a:ext cx="8928992" cy="3416320"/>
          </a:xfrm>
          <a:prstGeom prst="rect">
            <a:avLst/>
          </a:prstGeom>
          <a:noFill/>
        </p:spPr>
        <p:txBody>
          <a:bodyPr wrap="square" rtlCol="0">
            <a:spAutoFit/>
          </a:bodyPr>
          <a:lstStyle/>
          <a:p>
            <a:r>
              <a:rPr lang="en-GB" sz="2400" dirty="0" smtClean="0">
                <a:latin typeface="Calibri" panose="020F0502020204030204" pitchFamily="34" charset="0"/>
                <a:cs typeface="Calibri" panose="020F0502020204030204" pitchFamily="34" charset="0"/>
              </a:rPr>
              <a:t>14</a:t>
            </a:r>
            <a:r>
              <a:rPr lang="en-GB" sz="2400" baseline="30000" dirty="0" smtClean="0">
                <a:latin typeface="Calibri" panose="020F0502020204030204" pitchFamily="34" charset="0"/>
                <a:cs typeface="Calibri" panose="020F0502020204030204" pitchFamily="34" charset="0"/>
              </a:rPr>
              <a:t>th</a:t>
            </a:r>
            <a:r>
              <a:rPr lang="en-GB" sz="2400" dirty="0" smtClean="0">
                <a:latin typeface="Calibri" panose="020F0502020204030204" pitchFamily="34" charset="0"/>
                <a:cs typeface="Calibri" panose="020F0502020204030204" pitchFamily="34" charset="0"/>
              </a:rPr>
              <a:t> and 15</a:t>
            </a:r>
            <a:r>
              <a:rPr lang="en-GB" sz="2400" baseline="30000" dirty="0" smtClean="0">
                <a:latin typeface="Calibri" panose="020F0502020204030204" pitchFamily="34" charset="0"/>
                <a:cs typeface="Calibri" panose="020F0502020204030204" pitchFamily="34" charset="0"/>
              </a:rPr>
              <a:t>th</a:t>
            </a:r>
            <a:r>
              <a:rPr lang="en-GB" sz="2400" dirty="0" smtClean="0">
                <a:latin typeface="Calibri" panose="020F0502020204030204" pitchFamily="34" charset="0"/>
                <a:cs typeface="Calibri" panose="020F0502020204030204" pitchFamily="34" charset="0"/>
              </a:rPr>
              <a:t> March 2023 Y12 Parents Evening</a:t>
            </a:r>
          </a:p>
          <a:p>
            <a:endParaRPr lang="en-GB" sz="2400" dirty="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19</a:t>
            </a:r>
            <a:r>
              <a:rPr lang="en-GB" sz="2400" baseline="30000" dirty="0" smtClean="0">
                <a:latin typeface="Calibri" panose="020F0502020204030204" pitchFamily="34" charset="0"/>
                <a:cs typeface="Calibri" panose="020F0502020204030204" pitchFamily="34" charset="0"/>
              </a:rPr>
              <a:t>th</a:t>
            </a:r>
            <a:r>
              <a:rPr lang="en-GB" sz="2400" dirty="0" smtClean="0">
                <a:latin typeface="Calibri" panose="020F0502020204030204" pitchFamily="34" charset="0"/>
                <a:cs typeface="Calibri" panose="020F0502020204030204" pitchFamily="34" charset="0"/>
              </a:rPr>
              <a:t>-23</a:t>
            </a:r>
            <a:r>
              <a:rPr lang="en-GB" sz="2400" baseline="30000" dirty="0" smtClean="0">
                <a:latin typeface="Calibri" panose="020F0502020204030204" pitchFamily="34" charset="0"/>
                <a:cs typeface="Calibri" panose="020F0502020204030204" pitchFamily="34" charset="0"/>
              </a:rPr>
              <a:t>rd</a:t>
            </a:r>
            <a:r>
              <a:rPr lang="en-GB" sz="2400" dirty="0" smtClean="0">
                <a:latin typeface="Calibri" panose="020F0502020204030204" pitchFamily="34" charset="0"/>
                <a:cs typeface="Calibri" panose="020F0502020204030204" pitchFamily="34" charset="0"/>
              </a:rPr>
              <a:t> June 2023 Y12 exams</a:t>
            </a:r>
          </a:p>
          <a:p>
            <a:endParaRPr lang="en-GB" sz="2400" dirty="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Sept 2023 Y13 Post 18 Information Evening</a:t>
            </a:r>
          </a:p>
          <a:p>
            <a:endParaRPr lang="en-GB" sz="2400" dirty="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October 2023 Y13 Parents Evening</a:t>
            </a:r>
          </a:p>
          <a:p>
            <a:endParaRPr lang="en-GB" sz="2400" dirty="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August 2024 Final exam results published</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923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10" name="Rectangle 2"/>
          <p:cNvSpPr>
            <a:spLocks noGrp="1" noChangeArrowheads="1"/>
          </p:cNvSpPr>
          <p:nvPr>
            <p:ph type="title"/>
          </p:nvPr>
        </p:nvSpPr>
        <p:spPr>
          <a:xfrm>
            <a:off x="0" y="3212976"/>
            <a:ext cx="5112568" cy="912713"/>
          </a:xfrm>
        </p:spPr>
        <p:txBody>
          <a:bodyPr>
            <a:normAutofit fontScale="90000"/>
          </a:bodyPr>
          <a:lstStyle/>
          <a:p>
            <a:pPr algn="ctr" fontAlgn="auto">
              <a:spcAft>
                <a:spcPts val="0"/>
              </a:spcAft>
              <a:defRPr/>
            </a:pPr>
            <a:r>
              <a:rPr lang="en-GB" sz="4400" b="1" dirty="0" smtClean="0">
                <a:latin typeface="Tahoma" pitchFamily="34" charset="0"/>
                <a:ea typeface="Tahoma" pitchFamily="34" charset="0"/>
                <a:cs typeface="Tahoma" pitchFamily="34" charset="0"/>
              </a:rPr>
              <a:t>How are</a:t>
            </a:r>
            <a:br>
              <a:rPr lang="en-GB" sz="4400" b="1" dirty="0" smtClean="0">
                <a:latin typeface="Tahoma" pitchFamily="34" charset="0"/>
                <a:ea typeface="Tahoma" pitchFamily="34" charset="0"/>
                <a:cs typeface="Tahoma" pitchFamily="34" charset="0"/>
              </a:rPr>
            </a:br>
            <a:r>
              <a:rPr lang="en-GB" sz="4400" b="1" dirty="0" smtClean="0">
                <a:latin typeface="Tahoma" pitchFamily="34" charset="0"/>
                <a:ea typeface="Tahoma" pitchFamily="34" charset="0"/>
                <a:cs typeface="Tahoma" pitchFamily="34" charset="0"/>
              </a:rPr>
              <a:t> ‘target grades’ determined?</a:t>
            </a:r>
            <a:endParaRPr lang="en-GB" sz="2800" b="1" dirty="0" smtClean="0">
              <a:latin typeface="Tahoma" pitchFamily="34" charset="0"/>
              <a:ea typeface="Tahoma" pitchFamily="34" charset="0"/>
              <a:cs typeface="Tahoma" pitchFamily="34" charset="0"/>
            </a:endParaRP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124744"/>
            <a:ext cx="3979910" cy="397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graphicFrame>
        <p:nvGraphicFramePr>
          <p:cNvPr id="5" name="Table 4">
            <a:extLst>
              <a:ext uri="{FF2B5EF4-FFF2-40B4-BE49-F238E27FC236}">
                <a16:creationId xmlns:a16="http://schemas.microsoft.com/office/drawing/2014/main" id="{7C664D37-A09B-44A5-9A5E-70F1295B0117}"/>
              </a:ext>
            </a:extLst>
          </p:cNvPr>
          <p:cNvGraphicFramePr>
            <a:graphicFrameLocks noGrp="1"/>
          </p:cNvGraphicFramePr>
          <p:nvPr>
            <p:extLst/>
          </p:nvPr>
        </p:nvGraphicFramePr>
        <p:xfrm>
          <a:off x="467544" y="676702"/>
          <a:ext cx="7925740" cy="5049900"/>
        </p:xfrm>
        <a:graphic>
          <a:graphicData uri="http://schemas.openxmlformats.org/drawingml/2006/table">
            <a:tbl>
              <a:tblPr firstRow="1" bandRow="1">
                <a:tableStyleId>{5940675A-B579-460E-94D1-54222C63F5DA}</a:tableStyleId>
              </a:tblPr>
              <a:tblGrid>
                <a:gridCol w="3424570">
                  <a:extLst>
                    <a:ext uri="{9D8B030D-6E8A-4147-A177-3AD203B41FA5}">
                      <a16:colId xmlns:a16="http://schemas.microsoft.com/office/drawing/2014/main" val="20000"/>
                    </a:ext>
                  </a:extLst>
                </a:gridCol>
                <a:gridCol w="2250585">
                  <a:extLst>
                    <a:ext uri="{9D8B030D-6E8A-4147-A177-3AD203B41FA5}">
                      <a16:colId xmlns:a16="http://schemas.microsoft.com/office/drawing/2014/main" val="20004"/>
                    </a:ext>
                  </a:extLst>
                </a:gridCol>
                <a:gridCol w="2250585">
                  <a:extLst>
                    <a:ext uri="{9D8B030D-6E8A-4147-A177-3AD203B41FA5}">
                      <a16:colId xmlns:a16="http://schemas.microsoft.com/office/drawing/2014/main" val="20005"/>
                    </a:ext>
                  </a:extLst>
                </a:gridCol>
              </a:tblGrid>
              <a:tr h="789985">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3600" b="1" dirty="0">
                        <a:latin typeface="+mj-lt"/>
                      </a:endParaRP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A*</a:t>
                      </a: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A*</a:t>
                      </a:r>
                      <a:endParaRPr lang="en-GB" sz="24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0"/>
                  </a:ext>
                </a:extLst>
              </a:tr>
              <a:tr h="785801">
                <a:tc vMerge="1">
                  <a:txBody>
                    <a:bodyPr/>
                    <a:lstStyle/>
                    <a:p>
                      <a:endParaRPr lang="en-GB"/>
                    </a:p>
                  </a:txBody>
                  <a:tcPr/>
                </a:tc>
                <a:tc>
                  <a:txBody>
                    <a:bodyPr/>
                    <a:lstStyle/>
                    <a:p>
                      <a:pPr algn="ctr"/>
                      <a:r>
                        <a:rPr lang="en-GB" sz="2400" b="0" dirty="0" smtClean="0">
                          <a:latin typeface="Arial" panose="020B0604020202020204" pitchFamily="34" charset="0"/>
                          <a:cs typeface="Arial" panose="020B0604020202020204" pitchFamily="34" charset="0"/>
                        </a:rPr>
                        <a:t>A</a:t>
                      </a:r>
                    </a:p>
                  </a:txBody>
                  <a:tcPr anchor="ctr">
                    <a:noFill/>
                  </a:tcPr>
                </a:tc>
                <a:tc>
                  <a:txBody>
                    <a:bodyPr/>
                    <a:lstStyle/>
                    <a:p>
                      <a:pPr algn="ctr"/>
                      <a:r>
                        <a:rPr lang="en-GB" sz="2400" b="0" dirty="0">
                          <a:latin typeface="Arial" panose="020B0604020202020204" pitchFamily="34" charset="0"/>
                          <a:cs typeface="Arial" panose="020B0604020202020204" pitchFamily="34" charset="0"/>
                        </a:rPr>
                        <a:t>A</a:t>
                      </a:r>
                    </a:p>
                  </a:txBody>
                  <a:tcPr anchor="ctr">
                    <a:noFill/>
                  </a:tcPr>
                </a:tc>
                <a:extLst>
                  <a:ext uri="{0D108BD9-81ED-4DB2-BD59-A6C34878D82A}">
                    <a16:rowId xmlns:a16="http://schemas.microsoft.com/office/drawing/2014/main" val="3006177184"/>
                  </a:ext>
                </a:extLst>
              </a:tr>
              <a:tr h="754929">
                <a:tc vMerge="1">
                  <a:txBody>
                    <a:bodyPr/>
                    <a:lstStyle/>
                    <a:p>
                      <a:pPr algn="ctr"/>
                      <a:endParaRPr lang="en-GB" sz="2000" b="1" dirty="0"/>
                    </a:p>
                  </a:txBody>
                  <a:tcPr anchor="ctr">
                    <a:solidFill>
                      <a:schemeClr val="accent2">
                        <a:lumMod val="40000"/>
                        <a:lumOff val="60000"/>
                      </a:schemeClr>
                    </a:solidFill>
                  </a:tcPr>
                </a:tc>
                <a:tc>
                  <a:txBody>
                    <a:bodyPr/>
                    <a:lstStyle/>
                    <a:p>
                      <a:pPr algn="ctr"/>
                      <a:r>
                        <a:rPr lang="en-GB" sz="2400" b="0" dirty="0" smtClean="0">
                          <a:latin typeface="Arial" panose="020B0604020202020204" pitchFamily="34" charset="0"/>
                          <a:cs typeface="Arial" panose="020B0604020202020204" pitchFamily="34" charset="0"/>
                        </a:rPr>
                        <a:t>B</a:t>
                      </a:r>
                    </a:p>
                  </a:txBody>
                  <a:tcPr anchor="ctr">
                    <a:noFill/>
                  </a:tcPr>
                </a:tc>
                <a:tc>
                  <a:txBody>
                    <a:bodyPr/>
                    <a:lstStyle/>
                    <a:p>
                      <a:pPr algn="ctr"/>
                      <a:r>
                        <a:rPr lang="en-GB" sz="2400" b="0" dirty="0">
                          <a:latin typeface="Arial" panose="020B0604020202020204" pitchFamily="34" charset="0"/>
                          <a:cs typeface="Arial" panose="020B0604020202020204" pitchFamily="34" charset="0"/>
                        </a:rPr>
                        <a:t>B</a:t>
                      </a:r>
                    </a:p>
                  </a:txBody>
                  <a:tcPr anchor="ctr">
                    <a:noFill/>
                  </a:tcPr>
                </a:tc>
                <a:extLst>
                  <a:ext uri="{0D108BD9-81ED-4DB2-BD59-A6C34878D82A}">
                    <a16:rowId xmlns:a16="http://schemas.microsoft.com/office/drawing/2014/main" val="10001"/>
                  </a:ext>
                </a:extLst>
              </a:tr>
              <a:tr h="835534">
                <a:tc vMerge="1">
                  <a:txBody>
                    <a:bodyPr/>
                    <a:lstStyle/>
                    <a:p>
                      <a:endParaRPr lang="en-GB"/>
                    </a:p>
                  </a:txBody>
                  <a:tcPr/>
                </a:tc>
                <a:tc>
                  <a:txBody>
                    <a:bodyPr/>
                    <a:lstStyle/>
                    <a:p>
                      <a:pPr algn="ctr"/>
                      <a:r>
                        <a:rPr lang="en-GB" sz="2400" b="0" dirty="0" smtClean="0">
                          <a:latin typeface="Arial" panose="020B0604020202020204" pitchFamily="34" charset="0"/>
                          <a:cs typeface="Arial" panose="020B0604020202020204" pitchFamily="34" charset="0"/>
                        </a:rPr>
                        <a:t>C</a:t>
                      </a: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C</a:t>
                      </a:r>
                      <a:endParaRPr lang="en-GB" sz="24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2"/>
                  </a:ext>
                </a:extLst>
              </a:tr>
              <a:tr h="792088">
                <a:tc vMerge="1">
                  <a:txBody>
                    <a:bodyPr/>
                    <a:lstStyle/>
                    <a:p>
                      <a:pPr algn="ctr"/>
                      <a:endParaRPr lang="en-GB" sz="2000" b="1" dirty="0"/>
                    </a:p>
                  </a:txBody>
                  <a:tcPr anchor="ctr">
                    <a:solidFill>
                      <a:schemeClr val="accent3">
                        <a:lumMod val="60000"/>
                        <a:lumOff val="40000"/>
                      </a:schemeClr>
                    </a:solidFill>
                  </a:tcPr>
                </a:tc>
                <a:tc>
                  <a:txBody>
                    <a:bodyPr/>
                    <a:lstStyle/>
                    <a:p>
                      <a:pPr algn="ctr"/>
                      <a:r>
                        <a:rPr lang="en-GB" sz="2400" b="0" dirty="0" smtClean="0">
                          <a:latin typeface="Arial" panose="020B0604020202020204" pitchFamily="34" charset="0"/>
                          <a:cs typeface="Arial" panose="020B0604020202020204" pitchFamily="34" charset="0"/>
                        </a:rPr>
                        <a:t>D</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2400" b="0" dirty="0">
                          <a:latin typeface="Arial" panose="020B0604020202020204" pitchFamily="34" charset="0"/>
                          <a:cs typeface="Arial" panose="020B0604020202020204" pitchFamily="34" charset="0"/>
                        </a:rPr>
                        <a:t>D</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91563">
                <a:tc>
                  <a:txBody>
                    <a:bodyPr/>
                    <a:lstStyle/>
                    <a:p>
                      <a:pPr algn="ctr"/>
                      <a:r>
                        <a:rPr lang="en-GB" sz="3600" b="0" dirty="0" smtClean="0">
                          <a:latin typeface="Arial" panose="020B0604020202020204" pitchFamily="34" charset="0"/>
                          <a:cs typeface="Arial" panose="020B0604020202020204" pitchFamily="34" charset="0"/>
                        </a:rPr>
                        <a:t>Y11</a:t>
                      </a:r>
                      <a:endParaRPr lang="en-GB" sz="3600" b="0" dirty="0">
                        <a:latin typeface="Arial" panose="020B0604020202020204" pitchFamily="34" charset="0"/>
                        <a:cs typeface="Arial" panose="020B0604020202020204" pitchFamily="34" charset="0"/>
                      </a:endParaRPr>
                    </a:p>
                  </a:txBody>
                  <a:tcPr anchor="ctr">
                    <a:noFill/>
                  </a:tcPr>
                </a:tc>
                <a:tc>
                  <a:txBody>
                    <a:bodyPr/>
                    <a:lstStyle/>
                    <a:p>
                      <a:pPr algn="ctr"/>
                      <a:r>
                        <a:rPr lang="en-GB" sz="3600" b="0" dirty="0" smtClean="0">
                          <a:latin typeface="Arial" panose="020B0604020202020204" pitchFamily="34" charset="0"/>
                          <a:cs typeface="Arial" panose="020B0604020202020204" pitchFamily="34" charset="0"/>
                        </a:rPr>
                        <a:t>Y12</a:t>
                      </a:r>
                      <a:endParaRPr lang="en-GB" sz="36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3600" b="0" dirty="0" smtClean="0">
                          <a:latin typeface="Arial" panose="020B0604020202020204" pitchFamily="34" charset="0"/>
                          <a:cs typeface="Arial" panose="020B0604020202020204" pitchFamily="34" charset="0"/>
                        </a:rPr>
                        <a:t>Y13</a:t>
                      </a:r>
                      <a:endParaRPr lang="en-GB" sz="36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B4E4D00E-4A60-4D57-8E6F-552392B1103B}"/>
              </a:ext>
            </a:extLst>
          </p:cNvPr>
          <p:cNvSpPr txBox="1"/>
          <p:nvPr/>
        </p:nvSpPr>
        <p:spPr>
          <a:xfrm>
            <a:off x="709563" y="3201652"/>
            <a:ext cx="187490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Arial" charset="0"/>
                <a:ea typeface="+mn-ea"/>
                <a:cs typeface="Arial" charset="0"/>
              </a:rPr>
              <a:t>Average GCSE Score</a:t>
            </a: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TextBox 7">
            <a:extLst>
              <a:ext uri="{FF2B5EF4-FFF2-40B4-BE49-F238E27FC236}">
                <a16:creationId xmlns:a16="http://schemas.microsoft.com/office/drawing/2014/main" id="{C96714F0-76FF-439F-BF45-3C3BC70BB909}"/>
              </a:ext>
            </a:extLst>
          </p:cNvPr>
          <p:cNvSpPr txBox="1"/>
          <p:nvPr/>
        </p:nvSpPr>
        <p:spPr>
          <a:xfrm>
            <a:off x="2674082" y="404664"/>
            <a:ext cx="929729" cy="46474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black"/>
              </a:solidFill>
              <a:effectLst/>
              <a:uLnTx/>
              <a:uFillTx/>
              <a:latin typeface="Arial" charset="0"/>
              <a:ea typeface="+mn-ea"/>
              <a:cs typeface="Arial" charset="0"/>
            </a:endParaRPr>
          </a:p>
        </p:txBody>
      </p:sp>
      <p:pic>
        <p:nvPicPr>
          <p:cNvPr id="9" name="Picture 2"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24" r="29919"/>
          <a:stretch/>
        </p:blipFill>
        <p:spPr bwMode="auto">
          <a:xfrm>
            <a:off x="827584" y="764704"/>
            <a:ext cx="1638866" cy="22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7.40741E-7 L 0.60348 -0.0044 " pathEditMode="relative" rAng="0" ptsTypes="AA">
                                      <p:cBhvr>
                                        <p:cTn id="6" dur="2000" fill="hold"/>
                                        <p:tgtEl>
                                          <p:spTgt spid="9"/>
                                        </p:tgtEl>
                                        <p:attrNameLst>
                                          <p:attrName>ppt_x</p:attrName>
                                          <p:attrName>ppt_y</p:attrName>
                                        </p:attrNameLst>
                                      </p:cBhvr>
                                      <p:rCtr x="30174"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8" name="Picture 6" descr="smarts"/>
          <p:cNvPicPr>
            <a:picLocks noChangeAspect="1" noChangeArrowheads="1"/>
          </p:cNvPicPr>
          <p:nvPr/>
        </p:nvPicPr>
        <p:blipFill>
          <a:blip r:embed="rId4" cstate="print"/>
          <a:srcRect/>
          <a:stretch>
            <a:fillRect/>
          </a:stretch>
        </p:blipFill>
        <p:spPr bwMode="auto">
          <a:xfrm>
            <a:off x="736863" y="557516"/>
            <a:ext cx="3377591" cy="3121254"/>
          </a:xfrm>
          <a:prstGeom prst="rect">
            <a:avLst/>
          </a:prstGeom>
          <a:noFill/>
          <a:ln w="9525">
            <a:noFill/>
            <a:miter lim="800000"/>
            <a:headEnd/>
            <a:tailEnd/>
          </a:ln>
        </p:spPr>
      </p:pic>
      <p:pic>
        <p:nvPicPr>
          <p:cNvPr id="10" name="Picture 4" descr="6a0115709f071f970b013484b98108970c-400wi"/>
          <p:cNvPicPr>
            <a:picLocks noChangeAspect="1" noChangeArrowheads="1"/>
          </p:cNvPicPr>
          <p:nvPr/>
        </p:nvPicPr>
        <p:blipFill>
          <a:blip r:embed="rId5" cstate="print"/>
          <a:srcRect/>
          <a:stretch>
            <a:fillRect/>
          </a:stretch>
        </p:blipFill>
        <p:spPr bwMode="auto">
          <a:xfrm>
            <a:off x="1096559" y="3692255"/>
            <a:ext cx="3421804" cy="2160241"/>
          </a:xfrm>
          <a:prstGeom prst="rect">
            <a:avLst/>
          </a:prstGeom>
          <a:noFill/>
          <a:ln w="9525">
            <a:noFill/>
            <a:miter lim="800000"/>
            <a:headEnd/>
            <a:tailEnd/>
          </a:ln>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02356"/>
            <a:ext cx="4104457" cy="215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Grp="1" noChangeArrowheads="1"/>
          </p:cNvSpPr>
          <p:nvPr>
            <p:ph type="title"/>
          </p:nvPr>
        </p:nvSpPr>
        <p:spPr>
          <a:xfrm>
            <a:off x="2415841" y="1608133"/>
            <a:ext cx="8301037" cy="1209675"/>
          </a:xfrm>
        </p:spPr>
        <p:txBody>
          <a:bodyPr>
            <a:noAutofit/>
          </a:bodyPr>
          <a:lstStyle/>
          <a:p>
            <a:pPr algn="ctr"/>
            <a:r>
              <a:rPr lang="en-GB" sz="4800" b="1" dirty="0">
                <a:latin typeface="Tahoma" pitchFamily="34" charset="0"/>
                <a:ea typeface="Tahoma" pitchFamily="34" charset="0"/>
                <a:cs typeface="Tahoma" pitchFamily="34" charset="0"/>
              </a:rPr>
              <a:t>Estimation </a:t>
            </a:r>
            <a:r>
              <a:rPr lang="en-GB" sz="4800" b="1" dirty="0" smtClean="0">
                <a:latin typeface="Tahoma" pitchFamily="34" charset="0"/>
                <a:ea typeface="Tahoma" pitchFamily="34" charset="0"/>
                <a:cs typeface="Tahoma" pitchFamily="34" charset="0"/>
              </a:rPr>
              <a:t/>
            </a:r>
            <a:br>
              <a:rPr lang="en-GB" sz="4800" b="1" dirty="0" smtClean="0">
                <a:latin typeface="Tahoma" pitchFamily="34" charset="0"/>
                <a:ea typeface="Tahoma" pitchFamily="34" charset="0"/>
                <a:cs typeface="Tahoma" pitchFamily="34" charset="0"/>
              </a:rPr>
            </a:br>
            <a:r>
              <a:rPr lang="en-GB" sz="4800" b="1" dirty="0" smtClean="0">
                <a:latin typeface="Tahoma" pitchFamily="34" charset="0"/>
                <a:ea typeface="Tahoma" pitchFamily="34" charset="0"/>
                <a:cs typeface="Tahoma" pitchFamily="34" charset="0"/>
              </a:rPr>
              <a:t>Systems</a:t>
            </a:r>
            <a:endParaRPr lang="en-GB" sz="4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7273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4857750" y="1428750"/>
            <a:ext cx="1000125" cy="24606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onstantia" pitchFamily="18" charset="0"/>
                <a:ea typeface="+mn-ea"/>
                <a:cs typeface="Arial" charset="0"/>
              </a:rPr>
              <a:t>ikl</a:t>
            </a:r>
            <a:endParaRPr kumimoji="0" lang="en-US" sz="10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8" name="Picture 2" descr="statistics"/>
          <p:cNvPicPr>
            <a:picLocks noChangeAspect="1" noChangeArrowheads="1"/>
          </p:cNvPicPr>
          <p:nvPr/>
        </p:nvPicPr>
        <p:blipFill rotWithShape="1">
          <a:blip r:embed="rId4" cstate="print"/>
          <a:srcRect l="9148" t="2884" r="7912" b="7720"/>
          <a:stretch/>
        </p:blipFill>
        <p:spPr bwMode="auto">
          <a:xfrm>
            <a:off x="786125" y="548680"/>
            <a:ext cx="7530291" cy="5265652"/>
          </a:xfrm>
          <a:prstGeom prst="rect">
            <a:avLst/>
          </a:prstGeom>
          <a:noFill/>
          <a:ln w="9525">
            <a:noFill/>
            <a:miter lim="800000"/>
            <a:headEnd/>
            <a:tailEnd/>
          </a:ln>
        </p:spPr>
      </p:pic>
      <p:sp>
        <p:nvSpPr>
          <p:cNvPr id="9" name="Text Box 3"/>
          <p:cNvSpPr txBox="1">
            <a:spLocks noChangeArrowheads="1"/>
          </p:cNvSpPr>
          <p:nvPr/>
        </p:nvSpPr>
        <p:spPr bwMode="auto">
          <a:xfrm rot="-184182">
            <a:off x="2434789" y="3807245"/>
            <a:ext cx="3506632" cy="95410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000000"/>
                </a:solidFill>
                <a:effectLst/>
                <a:uLnTx/>
                <a:uFillTx/>
                <a:latin typeface="Comic Sans MS" pitchFamily="66" charset="0"/>
                <a:ea typeface="+mn-ea"/>
                <a:cs typeface="Arial" charset="0"/>
              </a:rPr>
              <a:t>GCSE Average Point Score</a:t>
            </a:r>
            <a:endPar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Arial" charset="0"/>
            </a:endParaRPr>
          </a:p>
        </p:txBody>
      </p:sp>
      <p:sp>
        <p:nvSpPr>
          <p:cNvPr id="10" name="WordArt 6"/>
          <p:cNvSpPr>
            <a:spLocks noChangeArrowheads="1" noChangeShapeType="1" noTextEdit="1"/>
          </p:cNvSpPr>
          <p:nvPr/>
        </p:nvSpPr>
        <p:spPr bwMode="auto">
          <a:xfrm rot="-306494">
            <a:off x="3226131" y="4746742"/>
            <a:ext cx="2497991" cy="611964"/>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dirty="0">
                <a:ln w="9525">
                  <a:solidFill>
                    <a:srgbClr val="000000"/>
                  </a:solidFill>
                  <a:round/>
                  <a:headEnd/>
                  <a:tailEnd/>
                </a:ln>
                <a:solidFill>
                  <a:srgbClr val="000000"/>
                </a:solidFill>
                <a:effectLst/>
                <a:uLnTx/>
                <a:uFillTx/>
                <a:latin typeface="Tahoma"/>
                <a:ea typeface="Tahoma"/>
                <a:cs typeface="Tahoma"/>
              </a:rPr>
              <a:t>CONTEXT</a:t>
            </a:r>
          </a:p>
        </p:txBody>
      </p:sp>
    </p:spTree>
    <p:extLst>
      <p:ext uri="{BB962C8B-B14F-4D97-AF65-F5344CB8AC3E}">
        <p14:creationId xmlns:p14="http://schemas.microsoft.com/office/powerpoint/2010/main" val="272311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sp>
        <p:nvSpPr>
          <p:cNvPr id="13" name="Text Box 3"/>
          <p:cNvSpPr txBox="1">
            <a:spLocks noChangeArrowheads="1"/>
          </p:cNvSpPr>
          <p:nvPr/>
        </p:nvSpPr>
        <p:spPr bwMode="auto">
          <a:xfrm>
            <a:off x="174816" y="4629616"/>
            <a:ext cx="2282002" cy="156966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GCSE Average </a:t>
            </a:r>
            <a:r>
              <a:rPr kumimoji="0" lang="en-GB" sz="24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P</a:t>
            </a:r>
            <a:r>
              <a:rPr kumimoji="0" lang="en-GB" sz="2400" b="1" i="0" u="none" strike="noStrike" kern="1200" cap="none" spc="0" normalizeH="0" baseline="0" noProof="0" dirty="0" err="1" smtClean="0">
                <a:ln>
                  <a:noFill/>
                </a:ln>
                <a:solidFill>
                  <a:srgbClr val="000000"/>
                </a:solidFill>
                <a:effectLst/>
                <a:uLnTx/>
                <a:uFillTx/>
                <a:latin typeface="Century Gothic" panose="020B0502020202020204"/>
                <a:ea typeface="+mn-ea"/>
                <a:cs typeface="Arial" charset="0"/>
              </a:rPr>
              <a:t>oint</a:t>
            </a:r>
            <a:r>
              <a:rPr kumimoji="0" lang="en-GB" sz="24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 </a:t>
            </a:r>
            <a:r>
              <a:rPr kumimoji="0" lang="en-GB" sz="24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S</a:t>
            </a:r>
            <a:r>
              <a:rPr kumimoji="0" lang="en-GB" sz="24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core</a:t>
            </a:r>
            <a:r>
              <a:rPr kumimoji="0" lang="en-GB" sz="24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 </a:t>
            </a:r>
            <a:r>
              <a:rPr kumimoji="0" lang="en-GB" sz="24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7.6</a:t>
            </a:r>
            <a:endParaRPr kumimoji="0" lang="en-GB" sz="2400" b="1" i="0" u="none" strike="noStrike" kern="1200" cap="none" spc="0" normalizeH="0" baseline="0" noProof="0" dirty="0">
              <a:ln>
                <a:noFill/>
              </a:ln>
              <a:solidFill>
                <a:srgbClr val="000000"/>
              </a:solidFill>
              <a:effectLst/>
              <a:uLnTx/>
              <a:uFillTx/>
              <a:latin typeface="Century Gothic" panose="020B0502020202020204"/>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Century Gothic" panose="020B0502020202020204"/>
              <a:ea typeface="+mn-ea"/>
              <a:cs typeface="Arial" charset="0"/>
            </a:endParaRPr>
          </a:p>
        </p:txBody>
      </p:sp>
      <p:sp>
        <p:nvSpPr>
          <p:cNvPr id="14" name="Line 8"/>
          <p:cNvSpPr>
            <a:spLocks noChangeShapeType="1"/>
          </p:cNvSpPr>
          <p:nvPr/>
        </p:nvSpPr>
        <p:spPr bwMode="auto">
          <a:xfrm>
            <a:off x="3348038" y="1125538"/>
            <a:ext cx="0" cy="4103687"/>
          </a:xfrm>
          <a:prstGeom prst="line">
            <a:avLst/>
          </a:prstGeom>
          <a:noFill/>
          <a:ln w="3810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15" name="Text Box 10"/>
          <p:cNvSpPr txBox="1">
            <a:spLocks noChangeArrowheads="1"/>
          </p:cNvSpPr>
          <p:nvPr/>
        </p:nvSpPr>
        <p:spPr bwMode="auto">
          <a:xfrm>
            <a:off x="5456028" y="675551"/>
            <a:ext cx="3528530" cy="107721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A LEVEL </a:t>
            </a:r>
            <a:r>
              <a:rPr kumimoji="0" lang="en-GB" sz="32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HISTORY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ESTIMATE</a:t>
            </a:r>
          </a:p>
        </p:txBody>
      </p:sp>
      <p:sp>
        <p:nvSpPr>
          <p:cNvPr id="16" name="Text Box 11"/>
          <p:cNvSpPr txBox="1">
            <a:spLocks noChangeArrowheads="1"/>
          </p:cNvSpPr>
          <p:nvPr/>
        </p:nvSpPr>
        <p:spPr bwMode="auto">
          <a:xfrm>
            <a:off x="3419475" y="5300663"/>
            <a:ext cx="5306261"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n-GB" sz="1800" b="0" i="0" u="none" strike="noStrike" kern="1200" cap="none" spc="0" normalizeH="0" baseline="0" noProof="0" dirty="0" smtClean="0">
                <a:ln>
                  <a:noFill/>
                </a:ln>
                <a:solidFill>
                  <a:srgbClr val="000000"/>
                </a:solidFill>
                <a:effectLst/>
                <a:uLnTx/>
                <a:uFillTx/>
                <a:latin typeface="Comic Sans MS" pitchFamily="66" charset="0"/>
                <a:ea typeface="+mn-ea"/>
                <a:cs typeface="Arial" charset="0"/>
              </a:rPr>
              <a:t>E           D           </a:t>
            </a:r>
            <a:r>
              <a:rPr kumimoji="0" lang="en-GB" sz="1800" b="0" i="0" u="none" strike="noStrike" kern="1200" cap="none" spc="0" normalizeH="0" baseline="0" noProof="0" dirty="0">
                <a:ln>
                  <a:noFill/>
                </a:ln>
                <a:solidFill>
                  <a:srgbClr val="000000"/>
                </a:solidFill>
                <a:effectLst/>
                <a:uLnTx/>
                <a:uFillTx/>
                <a:latin typeface="Comic Sans MS" pitchFamily="66" charset="0"/>
                <a:ea typeface="+mn-ea"/>
                <a:cs typeface="Arial" charset="0"/>
              </a:rPr>
              <a:t>C</a:t>
            </a:r>
            <a:r>
              <a:rPr kumimoji="0" lang="en-GB" sz="1800" b="0" i="0" u="none" strike="noStrike" kern="1200" cap="none" spc="0" normalizeH="0" baseline="0" noProof="0" dirty="0" smtClean="0">
                <a:ln>
                  <a:noFill/>
                </a:ln>
                <a:solidFill>
                  <a:srgbClr val="000000"/>
                </a:solidFill>
                <a:effectLst/>
                <a:uLnTx/>
                <a:uFillTx/>
                <a:latin typeface="Comic Sans MS" pitchFamily="66" charset="0"/>
                <a:ea typeface="+mn-ea"/>
                <a:cs typeface="Arial" charset="0"/>
              </a:rPr>
              <a:t>            </a:t>
            </a:r>
            <a:r>
              <a:rPr kumimoji="0" lang="en-GB" sz="1800" b="0" i="0" u="none" strike="noStrike" kern="1200" cap="none" spc="0" normalizeH="0" baseline="0" noProof="0" dirty="0">
                <a:ln>
                  <a:noFill/>
                </a:ln>
                <a:solidFill>
                  <a:srgbClr val="000000"/>
                </a:solidFill>
                <a:effectLst/>
                <a:uLnTx/>
                <a:uFillTx/>
                <a:latin typeface="Comic Sans MS" pitchFamily="66" charset="0"/>
                <a:ea typeface="+mn-ea"/>
                <a:cs typeface="Arial" charset="0"/>
              </a:rPr>
              <a:t>B</a:t>
            </a:r>
            <a:r>
              <a:rPr kumimoji="0" lang="en-GB" sz="1800" b="0" i="0" u="none" strike="noStrike" kern="1200" cap="none" spc="0" normalizeH="0" baseline="0" noProof="0" dirty="0" smtClean="0">
                <a:ln>
                  <a:noFill/>
                </a:ln>
                <a:solidFill>
                  <a:srgbClr val="000000"/>
                </a:solidFill>
                <a:effectLst/>
                <a:uLnTx/>
                <a:uFillTx/>
                <a:latin typeface="Comic Sans MS" pitchFamily="66" charset="0"/>
                <a:ea typeface="+mn-ea"/>
                <a:cs typeface="Arial" charset="0"/>
              </a:rPr>
              <a:t>            </a:t>
            </a:r>
            <a:r>
              <a:rPr kumimoji="0" lang="en-GB" sz="1800" b="0" i="0" u="none" strike="noStrike" kern="1200" cap="none" spc="0" normalizeH="0" baseline="0" noProof="0" dirty="0">
                <a:ln>
                  <a:noFill/>
                </a:ln>
                <a:solidFill>
                  <a:srgbClr val="000000"/>
                </a:solidFill>
                <a:effectLst/>
                <a:uLnTx/>
                <a:uFillTx/>
                <a:latin typeface="Comic Sans MS" pitchFamily="66" charset="0"/>
                <a:ea typeface="+mn-ea"/>
                <a:cs typeface="Arial" charset="0"/>
              </a:rPr>
              <a:t>A</a:t>
            </a:r>
            <a:r>
              <a:rPr kumimoji="0" lang="en-GB" sz="1800" b="0" i="0" u="none" strike="noStrike" kern="1200" cap="none" spc="0" normalizeH="0" baseline="0" noProof="0" dirty="0" smtClean="0">
                <a:ln>
                  <a:noFill/>
                </a:ln>
                <a:solidFill>
                  <a:srgbClr val="000000"/>
                </a:solidFill>
                <a:effectLst/>
                <a:uLnTx/>
                <a:uFillTx/>
                <a:latin typeface="Comic Sans MS" pitchFamily="66" charset="0"/>
                <a:ea typeface="+mn-ea"/>
                <a:cs typeface="Arial" charset="0"/>
              </a:rPr>
              <a:t>           A*</a:t>
            </a:r>
            <a:endParaRPr kumimoji="0" lang="en-GB" sz="1800" b="0" i="0" u="none" strike="noStrike" kern="1200" cap="none" spc="0" normalizeH="0" baseline="0" noProof="0" dirty="0">
              <a:ln>
                <a:noFill/>
              </a:ln>
              <a:solidFill>
                <a:srgbClr val="000000"/>
              </a:solidFill>
              <a:effectLst/>
              <a:uLnTx/>
              <a:uFillTx/>
              <a:latin typeface="Comic Sans MS" pitchFamily="66" charset="0"/>
              <a:ea typeface="+mn-ea"/>
              <a:cs typeface="Arial" charset="0"/>
            </a:endParaRPr>
          </a:p>
        </p:txBody>
      </p:sp>
      <p:sp>
        <p:nvSpPr>
          <p:cNvPr id="17" name="Rectangle 64"/>
          <p:cNvSpPr>
            <a:spLocks noChangeArrowheads="1"/>
          </p:cNvSpPr>
          <p:nvPr/>
        </p:nvSpPr>
        <p:spPr bwMode="auto">
          <a:xfrm>
            <a:off x="3462645" y="1125538"/>
            <a:ext cx="431800" cy="4103550"/>
          </a:xfrm>
          <a:prstGeom prst="rect">
            <a:avLst/>
          </a:prstGeom>
          <a:solidFill>
            <a:srgbClr val="FF00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18" name="Rectangle 65"/>
          <p:cNvSpPr>
            <a:spLocks noChangeArrowheads="1"/>
          </p:cNvSpPr>
          <p:nvPr/>
        </p:nvSpPr>
        <p:spPr bwMode="auto">
          <a:xfrm>
            <a:off x="4377738" y="1561824"/>
            <a:ext cx="431800" cy="3636577"/>
          </a:xfrm>
          <a:prstGeom prst="rect">
            <a:avLst/>
          </a:prstGeom>
          <a:solidFill>
            <a:srgbClr val="FF00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19" name="Rectangle 66"/>
          <p:cNvSpPr>
            <a:spLocks noChangeArrowheads="1"/>
          </p:cNvSpPr>
          <p:nvPr/>
        </p:nvSpPr>
        <p:spPr bwMode="auto">
          <a:xfrm>
            <a:off x="5292831" y="2191952"/>
            <a:ext cx="431800" cy="3004365"/>
          </a:xfrm>
          <a:prstGeom prst="rect">
            <a:avLst/>
          </a:prstGeom>
          <a:solidFill>
            <a:srgbClr val="FF00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23" name="Rectangle 70"/>
          <p:cNvSpPr>
            <a:spLocks noChangeArrowheads="1"/>
          </p:cNvSpPr>
          <p:nvPr/>
        </p:nvSpPr>
        <p:spPr bwMode="auto">
          <a:xfrm>
            <a:off x="8158450" y="4941168"/>
            <a:ext cx="431800" cy="206147"/>
          </a:xfrm>
          <a:prstGeom prst="rect">
            <a:avLst/>
          </a:prstGeom>
          <a:solidFill>
            <a:srgbClr val="00FF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24" name="Text Box 73"/>
          <p:cNvSpPr txBox="1">
            <a:spLocks noChangeArrowheads="1"/>
          </p:cNvSpPr>
          <p:nvPr/>
        </p:nvSpPr>
        <p:spPr bwMode="auto">
          <a:xfrm>
            <a:off x="2771775" y="981075"/>
            <a:ext cx="576263" cy="43354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100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90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80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70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60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50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40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30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20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itchFamily="66" charset="0"/>
                <a:ea typeface="+mn-ea"/>
                <a:cs typeface="Arial" charset="0"/>
              </a:rPr>
              <a:t>0</a:t>
            </a:r>
          </a:p>
        </p:txBody>
      </p:sp>
      <p:sp>
        <p:nvSpPr>
          <p:cNvPr id="25" name="Text Box 76"/>
          <p:cNvSpPr txBox="1">
            <a:spLocks noChangeArrowheads="1"/>
          </p:cNvSpPr>
          <p:nvPr/>
        </p:nvSpPr>
        <p:spPr bwMode="auto">
          <a:xfrm>
            <a:off x="5720592" y="6199276"/>
            <a:ext cx="345775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EXPECTED </a:t>
            </a:r>
            <a:r>
              <a:rPr kumimoji="0" lang="en-GB" sz="1800" b="1" i="0" u="none" strike="noStrike" kern="1200" cap="none" spc="0" normalizeH="0" baseline="0" noProof="0" dirty="0" smtClean="0">
                <a:ln>
                  <a:noFill/>
                </a:ln>
                <a:solidFill>
                  <a:srgbClr val="000000"/>
                </a:solidFill>
                <a:effectLst/>
                <a:uLnTx/>
                <a:uFillTx/>
                <a:latin typeface="Century Gothic" panose="020B0502020202020204"/>
                <a:ea typeface="+mn-ea"/>
                <a:cs typeface="Arial" charset="0"/>
              </a:rPr>
              <a:t> </a:t>
            </a:r>
            <a:endParaRPr kumimoji="0" lang="en-GB" sz="1800" b="1" i="0" u="none" strike="noStrike" kern="1200" cap="none" spc="0" normalizeH="0" baseline="0" noProof="0" dirty="0">
              <a:ln>
                <a:noFill/>
              </a:ln>
              <a:solidFill>
                <a:srgbClr val="000000"/>
              </a:solidFill>
              <a:effectLst/>
              <a:uLnTx/>
              <a:uFillTx/>
              <a:latin typeface="Century Gothic" panose="020B0502020202020204"/>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entury Gothic" panose="020B0502020202020204"/>
                <a:ea typeface="+mn-ea"/>
                <a:cs typeface="Arial" charset="0"/>
              </a:rPr>
              <a:t>GRADE RANGE </a:t>
            </a:r>
          </a:p>
        </p:txBody>
      </p:sp>
      <p:sp>
        <p:nvSpPr>
          <p:cNvPr id="26" name="Text Box 77"/>
          <p:cNvSpPr txBox="1">
            <a:spLocks noChangeArrowheads="1"/>
          </p:cNvSpPr>
          <p:nvPr/>
        </p:nvSpPr>
        <p:spPr bwMode="auto">
          <a:xfrm rot="-5400000">
            <a:off x="241300" y="2776022"/>
            <a:ext cx="4679950"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a:ea typeface="+mn-ea"/>
                <a:cs typeface="Arial" charset="0"/>
              </a:rPr>
              <a:t>% CHANCE OF ACHIEVING</a:t>
            </a:r>
          </a:p>
        </p:txBody>
      </p:sp>
      <p:sp>
        <p:nvSpPr>
          <p:cNvPr id="29" name="Rectangle 67"/>
          <p:cNvSpPr>
            <a:spLocks noChangeArrowheads="1"/>
          </p:cNvSpPr>
          <p:nvPr/>
        </p:nvSpPr>
        <p:spPr bwMode="auto">
          <a:xfrm>
            <a:off x="6250818" y="3137578"/>
            <a:ext cx="431800" cy="2043480"/>
          </a:xfrm>
          <a:prstGeom prst="rect">
            <a:avLst/>
          </a:prstGeom>
          <a:solidFill>
            <a:srgbClr val="00FF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30" name="Rectangle 68"/>
          <p:cNvSpPr>
            <a:spLocks noChangeArrowheads="1"/>
          </p:cNvSpPr>
          <p:nvPr/>
        </p:nvSpPr>
        <p:spPr bwMode="auto">
          <a:xfrm>
            <a:off x="7237712" y="4365105"/>
            <a:ext cx="431800" cy="809302"/>
          </a:xfrm>
          <a:prstGeom prst="rect">
            <a:avLst/>
          </a:prstGeom>
          <a:solidFill>
            <a:srgbClr val="FFFF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pitchFamily="18" charset="0"/>
              <a:ea typeface="+mn-ea"/>
              <a:cs typeface="Arial" charset="0"/>
            </a:endParaRPr>
          </a:p>
        </p:txBody>
      </p:sp>
      <p:sp>
        <p:nvSpPr>
          <p:cNvPr id="32" name="Line 72"/>
          <p:cNvSpPr>
            <a:spLocks noChangeShapeType="1"/>
          </p:cNvSpPr>
          <p:nvPr/>
        </p:nvSpPr>
        <p:spPr bwMode="auto">
          <a:xfrm flipV="1">
            <a:off x="3324847" y="5166045"/>
            <a:ext cx="5472112" cy="64713"/>
          </a:xfrm>
          <a:prstGeom prst="line">
            <a:avLst/>
          </a:prstGeom>
          <a:noFill/>
          <a:ln w="3810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3" name="TextBox 32"/>
          <p:cNvSpPr txBox="1"/>
          <p:nvPr/>
        </p:nvSpPr>
        <p:spPr>
          <a:xfrm>
            <a:off x="6102426" y="2553709"/>
            <a:ext cx="74034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FFT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50%</a:t>
            </a:r>
          </a:p>
        </p:txBody>
      </p:sp>
      <p:sp>
        <p:nvSpPr>
          <p:cNvPr id="36" name="Left Brace 35"/>
          <p:cNvSpPr/>
          <p:nvPr/>
        </p:nvSpPr>
        <p:spPr>
          <a:xfrm rot="16200000">
            <a:off x="7172195" y="4894323"/>
            <a:ext cx="509378" cy="192033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TextBox 38"/>
          <p:cNvSpPr txBox="1"/>
          <p:nvPr/>
        </p:nvSpPr>
        <p:spPr>
          <a:xfrm>
            <a:off x="7083442" y="3765883"/>
            <a:ext cx="74034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FFT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2</a:t>
            </a:r>
            <a:r>
              <a:rPr kumimoji="0" lang="en-GB" sz="1600" b="0" i="0" u="none" strike="noStrike" kern="1200" cap="none" spc="0" normalizeH="0" baseline="0" noProof="0" dirty="0" smtClean="0">
                <a:ln>
                  <a:noFill/>
                </a:ln>
                <a:solidFill>
                  <a:prstClr val="black"/>
                </a:solidFill>
                <a:effectLst/>
                <a:uLnTx/>
                <a:uFillTx/>
                <a:latin typeface="Arial" charset="0"/>
                <a:ea typeface="+mn-ea"/>
                <a:cs typeface="Arial" charset="0"/>
              </a:rPr>
              <a:t>0</a:t>
            </a: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a:t>
            </a:r>
          </a:p>
        </p:txBody>
      </p:sp>
      <p:sp>
        <p:nvSpPr>
          <p:cNvPr id="40" name="TextBox 39"/>
          <p:cNvSpPr txBox="1"/>
          <p:nvPr/>
        </p:nvSpPr>
        <p:spPr>
          <a:xfrm>
            <a:off x="8004180" y="4377423"/>
            <a:ext cx="74034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FFT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charset="0"/>
                <a:ea typeface="+mn-ea"/>
                <a:cs typeface="Arial" charset="0"/>
              </a:rPr>
              <a:t>5%</a:t>
            </a:r>
            <a:endParaRPr kumimoji="0" lang="en-GB"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2050" name="Picture 2"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24" r="29919"/>
          <a:stretch/>
        </p:blipFill>
        <p:spPr bwMode="auto">
          <a:xfrm>
            <a:off x="400320" y="1125538"/>
            <a:ext cx="1599163" cy="334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spicable_me_wallpaper_11"/>
          <p:cNvPicPr>
            <a:picLocks noChangeAspect="1" noChangeArrowheads="1"/>
          </p:cNvPicPr>
          <p:nvPr/>
        </p:nvPicPr>
        <p:blipFill>
          <a:blip r:embed="rId2" cstate="print"/>
          <a:srcRect/>
          <a:stretch>
            <a:fillRect/>
          </a:stretch>
        </p:blipFill>
        <p:spPr bwMode="auto">
          <a:xfrm>
            <a:off x="-1188640" y="-99392"/>
            <a:ext cx="10332640" cy="6995451"/>
          </a:xfrm>
          <a:prstGeom prst="rect">
            <a:avLst/>
          </a:prstGeom>
          <a:noFill/>
          <a:ln w="9525">
            <a:noFill/>
            <a:miter lim="800000"/>
            <a:headEnd/>
            <a:tailEnd/>
          </a:ln>
        </p:spPr>
      </p:pic>
      <p:pic>
        <p:nvPicPr>
          <p:cNvPr id="4" name="Picture 3">
            <a:extLst>
              <a:ext uri="{FF2B5EF4-FFF2-40B4-BE49-F238E27FC236}">
                <a16:creationId xmlns:a16="http://schemas.microsoft.com/office/drawing/2014/main" id="{8DD54C2E-8B2D-465E-8238-472563A72A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12" t="12907" r="16133" b="2274"/>
          <a:stretch/>
        </p:blipFill>
        <p:spPr>
          <a:xfrm>
            <a:off x="5724128" y="980728"/>
            <a:ext cx="3134940" cy="4972663"/>
          </a:xfrm>
          <a:prstGeom prst="rect">
            <a:avLst/>
          </a:prstGeom>
        </p:spPr>
      </p:pic>
      <p:sp>
        <p:nvSpPr>
          <p:cNvPr id="5" name="Oval Callout 4">
            <a:extLst>
              <a:ext uri="{FF2B5EF4-FFF2-40B4-BE49-F238E27FC236}">
                <a16:creationId xmlns:a16="http://schemas.microsoft.com/office/drawing/2014/main" id="{E0107FC1-CD62-4C33-A8CD-921B02A260D6}"/>
              </a:ext>
            </a:extLst>
          </p:cNvPr>
          <p:cNvSpPr/>
          <p:nvPr/>
        </p:nvSpPr>
        <p:spPr>
          <a:xfrm>
            <a:off x="528218" y="894259"/>
            <a:ext cx="5040312" cy="2880320"/>
          </a:xfrm>
          <a:prstGeom prst="wedgeEllipseCallout">
            <a:avLst>
              <a:gd name="adj1" fmla="val 74885"/>
              <a:gd name="adj2" fmla="val 42093"/>
            </a:avLst>
          </a:prstGeom>
          <a:solidFill>
            <a:schemeClr val="accent1">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angle 2">
            <a:extLst>
              <a:ext uri="{FF2B5EF4-FFF2-40B4-BE49-F238E27FC236}">
                <a16:creationId xmlns:a16="http://schemas.microsoft.com/office/drawing/2014/main" id="{39B8B290-54F6-4DEB-BF78-E054FA756C5C}"/>
              </a:ext>
            </a:extLst>
          </p:cNvPr>
          <p:cNvSpPr txBox="1">
            <a:spLocks noChangeArrowheads="1"/>
          </p:cNvSpPr>
          <p:nvPr/>
        </p:nvSpPr>
        <p:spPr>
          <a:xfrm>
            <a:off x="1527111" y="1658144"/>
            <a:ext cx="3168352" cy="1352550"/>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800" b="0" i="0" u="none" strike="noStrike" kern="1200" cap="all" spc="0" normalizeH="0" baseline="0" noProof="0" dirty="0">
                <a:ln w="3175" cmpd="sng">
                  <a:noFill/>
                </a:ln>
                <a:solidFill>
                  <a:prstClr val="white"/>
                </a:solidFill>
                <a:effectLst/>
                <a:uLnTx/>
                <a:uFillTx/>
                <a:latin typeface="Tahoma" pitchFamily="34" charset="0"/>
                <a:ea typeface="Tahoma" pitchFamily="34" charset="0"/>
                <a:cs typeface="Tahoma" pitchFamily="34" charset="0"/>
              </a:rPr>
              <a:t>I’m not a </a:t>
            </a:r>
            <a:br>
              <a:rPr kumimoji="0" lang="en-GB" sz="4800" b="0" i="0" u="none" strike="noStrike" kern="1200" cap="all" spc="0" normalizeH="0" baseline="0" noProof="0" dirty="0">
                <a:ln w="3175" cmpd="sng">
                  <a:noFill/>
                </a:ln>
                <a:solidFill>
                  <a:prstClr val="white"/>
                </a:solidFill>
                <a:effectLst/>
                <a:uLnTx/>
                <a:uFillTx/>
                <a:latin typeface="Tahoma" pitchFamily="34" charset="0"/>
                <a:ea typeface="Tahoma" pitchFamily="34" charset="0"/>
                <a:cs typeface="Tahoma" pitchFamily="34" charset="0"/>
              </a:rPr>
            </a:br>
            <a:r>
              <a:rPr kumimoji="0" lang="en-GB" sz="4800" b="0" i="0" u="none" strike="noStrike" kern="1200" cap="all" spc="0" normalizeH="0" baseline="0" noProof="0" dirty="0">
                <a:ln w="3175" cmpd="sng">
                  <a:noFill/>
                </a:ln>
                <a:solidFill>
                  <a:prstClr val="white"/>
                </a:solidFill>
                <a:effectLst/>
                <a:uLnTx/>
                <a:uFillTx/>
                <a:latin typeface="Tahoma" pitchFamily="34" charset="0"/>
                <a:ea typeface="Tahoma" pitchFamily="34" charset="0"/>
                <a:cs typeface="Tahoma" pitchFamily="34" charset="0"/>
              </a:rPr>
              <a:t>number</a:t>
            </a:r>
            <a:r>
              <a:rPr kumimoji="0" lang="en-GB" sz="4800" b="0" i="0" u="none" strike="noStrike" kern="1200" cap="all" spc="0" normalizeH="0" baseline="0" noProof="0" dirty="0">
                <a:ln w="3175" cmpd="sng">
                  <a:noFill/>
                </a:ln>
                <a:solidFill>
                  <a:prstClr val="white"/>
                </a:solidFill>
                <a:effectLst/>
                <a:uLnTx/>
                <a:uFillTx/>
                <a:latin typeface="Comic Sans MS" pitchFamily="66" charset="0"/>
                <a:ea typeface="+mj-ea"/>
                <a:cs typeface="+mj-cs"/>
              </a:rPr>
              <a:t>!</a:t>
            </a:r>
          </a:p>
        </p:txBody>
      </p:sp>
    </p:spTree>
    <p:extLst>
      <p:ext uri="{BB962C8B-B14F-4D97-AF65-F5344CB8AC3E}">
        <p14:creationId xmlns:p14="http://schemas.microsoft.com/office/powerpoint/2010/main" val="343366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graphicFrame>
        <p:nvGraphicFramePr>
          <p:cNvPr id="5" name="Table 4">
            <a:extLst>
              <a:ext uri="{FF2B5EF4-FFF2-40B4-BE49-F238E27FC236}">
                <a16:creationId xmlns:a16="http://schemas.microsoft.com/office/drawing/2014/main" id="{7C664D37-A09B-44A5-9A5E-70F1295B0117}"/>
              </a:ext>
            </a:extLst>
          </p:cNvPr>
          <p:cNvGraphicFramePr>
            <a:graphicFrameLocks noGrp="1"/>
          </p:cNvGraphicFramePr>
          <p:nvPr>
            <p:extLst/>
          </p:nvPr>
        </p:nvGraphicFramePr>
        <p:xfrm>
          <a:off x="467544" y="676702"/>
          <a:ext cx="7925740" cy="5049900"/>
        </p:xfrm>
        <a:graphic>
          <a:graphicData uri="http://schemas.openxmlformats.org/drawingml/2006/table">
            <a:tbl>
              <a:tblPr firstRow="1" bandRow="1">
                <a:tableStyleId>{5940675A-B579-460E-94D1-54222C63F5DA}</a:tableStyleId>
              </a:tblPr>
              <a:tblGrid>
                <a:gridCol w="3424570">
                  <a:extLst>
                    <a:ext uri="{9D8B030D-6E8A-4147-A177-3AD203B41FA5}">
                      <a16:colId xmlns:a16="http://schemas.microsoft.com/office/drawing/2014/main" val="20000"/>
                    </a:ext>
                  </a:extLst>
                </a:gridCol>
                <a:gridCol w="2250585">
                  <a:extLst>
                    <a:ext uri="{9D8B030D-6E8A-4147-A177-3AD203B41FA5}">
                      <a16:colId xmlns:a16="http://schemas.microsoft.com/office/drawing/2014/main" val="20004"/>
                    </a:ext>
                  </a:extLst>
                </a:gridCol>
                <a:gridCol w="2250585">
                  <a:extLst>
                    <a:ext uri="{9D8B030D-6E8A-4147-A177-3AD203B41FA5}">
                      <a16:colId xmlns:a16="http://schemas.microsoft.com/office/drawing/2014/main" val="20005"/>
                    </a:ext>
                  </a:extLst>
                </a:gridCol>
              </a:tblGrid>
              <a:tr h="789985">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3600" b="1" dirty="0">
                        <a:latin typeface="+mj-lt"/>
                      </a:endParaRP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A*</a:t>
                      </a: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A*</a:t>
                      </a:r>
                      <a:endParaRPr lang="en-GB" sz="24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0"/>
                  </a:ext>
                </a:extLst>
              </a:tr>
              <a:tr h="785801">
                <a:tc vMerge="1">
                  <a:txBody>
                    <a:bodyPr/>
                    <a:lstStyle/>
                    <a:p>
                      <a:endParaRPr lang="en-GB"/>
                    </a:p>
                  </a:txBody>
                  <a:tcPr/>
                </a:tc>
                <a:tc>
                  <a:txBody>
                    <a:bodyPr/>
                    <a:lstStyle/>
                    <a:p>
                      <a:pPr algn="ctr"/>
                      <a:r>
                        <a:rPr lang="en-GB" sz="2400" b="0" dirty="0" smtClean="0">
                          <a:latin typeface="Arial" panose="020B0604020202020204" pitchFamily="34" charset="0"/>
                          <a:cs typeface="Arial" panose="020B0604020202020204" pitchFamily="34" charset="0"/>
                        </a:rPr>
                        <a:t>A</a:t>
                      </a:r>
                    </a:p>
                  </a:txBody>
                  <a:tcPr anchor="ctr">
                    <a:noFill/>
                  </a:tcPr>
                </a:tc>
                <a:tc>
                  <a:txBody>
                    <a:bodyPr/>
                    <a:lstStyle/>
                    <a:p>
                      <a:pPr algn="ctr"/>
                      <a:r>
                        <a:rPr lang="en-GB" sz="2400" b="0" dirty="0">
                          <a:latin typeface="Arial" panose="020B0604020202020204" pitchFamily="34" charset="0"/>
                          <a:cs typeface="Arial" panose="020B0604020202020204" pitchFamily="34" charset="0"/>
                        </a:rPr>
                        <a:t>A</a:t>
                      </a:r>
                    </a:p>
                  </a:txBody>
                  <a:tcPr anchor="ctr">
                    <a:noFill/>
                  </a:tcPr>
                </a:tc>
                <a:extLst>
                  <a:ext uri="{0D108BD9-81ED-4DB2-BD59-A6C34878D82A}">
                    <a16:rowId xmlns:a16="http://schemas.microsoft.com/office/drawing/2014/main" val="3006177184"/>
                  </a:ext>
                </a:extLst>
              </a:tr>
              <a:tr h="754929">
                <a:tc vMerge="1">
                  <a:txBody>
                    <a:bodyPr/>
                    <a:lstStyle/>
                    <a:p>
                      <a:pPr algn="ctr"/>
                      <a:endParaRPr lang="en-GB" sz="2000" b="1" dirty="0"/>
                    </a:p>
                  </a:txBody>
                  <a:tcPr anchor="ctr">
                    <a:solidFill>
                      <a:schemeClr val="accent2">
                        <a:lumMod val="40000"/>
                        <a:lumOff val="60000"/>
                      </a:schemeClr>
                    </a:solidFill>
                  </a:tcPr>
                </a:tc>
                <a:tc>
                  <a:txBody>
                    <a:bodyPr/>
                    <a:lstStyle/>
                    <a:p>
                      <a:pPr algn="ctr"/>
                      <a:r>
                        <a:rPr lang="en-GB" sz="2400" b="0" dirty="0" smtClean="0">
                          <a:latin typeface="Arial" panose="020B0604020202020204" pitchFamily="34" charset="0"/>
                          <a:cs typeface="Arial" panose="020B0604020202020204" pitchFamily="34" charset="0"/>
                        </a:rPr>
                        <a:t>B</a:t>
                      </a:r>
                    </a:p>
                  </a:txBody>
                  <a:tcPr anchor="ctr">
                    <a:noFill/>
                  </a:tcPr>
                </a:tc>
                <a:tc>
                  <a:txBody>
                    <a:bodyPr/>
                    <a:lstStyle/>
                    <a:p>
                      <a:pPr algn="ctr"/>
                      <a:r>
                        <a:rPr lang="en-GB" sz="2400" b="0" dirty="0">
                          <a:latin typeface="Arial" panose="020B0604020202020204" pitchFamily="34" charset="0"/>
                          <a:cs typeface="Arial" panose="020B0604020202020204" pitchFamily="34" charset="0"/>
                        </a:rPr>
                        <a:t>B</a:t>
                      </a:r>
                    </a:p>
                  </a:txBody>
                  <a:tcPr anchor="ctr">
                    <a:noFill/>
                  </a:tcPr>
                </a:tc>
                <a:extLst>
                  <a:ext uri="{0D108BD9-81ED-4DB2-BD59-A6C34878D82A}">
                    <a16:rowId xmlns:a16="http://schemas.microsoft.com/office/drawing/2014/main" val="10001"/>
                  </a:ext>
                </a:extLst>
              </a:tr>
              <a:tr h="835534">
                <a:tc vMerge="1">
                  <a:txBody>
                    <a:bodyPr/>
                    <a:lstStyle/>
                    <a:p>
                      <a:endParaRPr lang="en-GB"/>
                    </a:p>
                  </a:txBody>
                  <a:tcPr/>
                </a:tc>
                <a:tc>
                  <a:txBody>
                    <a:bodyPr/>
                    <a:lstStyle/>
                    <a:p>
                      <a:pPr algn="ctr"/>
                      <a:r>
                        <a:rPr lang="en-GB" sz="2400" b="0" dirty="0" smtClean="0">
                          <a:latin typeface="Arial" panose="020B0604020202020204" pitchFamily="34" charset="0"/>
                          <a:cs typeface="Arial" panose="020B0604020202020204" pitchFamily="34" charset="0"/>
                        </a:rPr>
                        <a:t>C</a:t>
                      </a:r>
                    </a:p>
                  </a:txBody>
                  <a:tcPr anchor="ctr">
                    <a:noFill/>
                  </a:tcPr>
                </a:tc>
                <a:tc>
                  <a:txBody>
                    <a:bodyPr/>
                    <a:lstStyle/>
                    <a:p>
                      <a:pPr algn="ctr"/>
                      <a:r>
                        <a:rPr lang="en-GB" sz="2400" b="0" dirty="0" smtClean="0">
                          <a:latin typeface="Arial" panose="020B0604020202020204" pitchFamily="34" charset="0"/>
                          <a:cs typeface="Arial" panose="020B0604020202020204" pitchFamily="34" charset="0"/>
                        </a:rPr>
                        <a:t>C</a:t>
                      </a:r>
                      <a:endParaRPr lang="en-GB" sz="2400" b="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2"/>
                  </a:ext>
                </a:extLst>
              </a:tr>
              <a:tr h="792088">
                <a:tc vMerge="1">
                  <a:txBody>
                    <a:bodyPr/>
                    <a:lstStyle/>
                    <a:p>
                      <a:pPr algn="ctr"/>
                      <a:endParaRPr lang="en-GB" sz="2000" b="1" dirty="0"/>
                    </a:p>
                  </a:txBody>
                  <a:tcPr anchor="ctr">
                    <a:solidFill>
                      <a:schemeClr val="accent3">
                        <a:lumMod val="60000"/>
                        <a:lumOff val="40000"/>
                      </a:schemeClr>
                    </a:solidFill>
                  </a:tcPr>
                </a:tc>
                <a:tc>
                  <a:txBody>
                    <a:bodyPr/>
                    <a:lstStyle/>
                    <a:p>
                      <a:pPr algn="ctr"/>
                      <a:r>
                        <a:rPr lang="en-GB" sz="2400" b="0" dirty="0" smtClean="0">
                          <a:latin typeface="Arial" panose="020B0604020202020204" pitchFamily="34" charset="0"/>
                          <a:cs typeface="Arial" panose="020B0604020202020204" pitchFamily="34" charset="0"/>
                        </a:rPr>
                        <a:t>D</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2400" b="0" dirty="0">
                          <a:latin typeface="Arial" panose="020B0604020202020204" pitchFamily="34" charset="0"/>
                          <a:cs typeface="Arial" panose="020B0604020202020204" pitchFamily="34" charset="0"/>
                        </a:rPr>
                        <a:t>D</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91563">
                <a:tc>
                  <a:txBody>
                    <a:bodyPr/>
                    <a:lstStyle/>
                    <a:p>
                      <a:pPr algn="ctr"/>
                      <a:r>
                        <a:rPr lang="en-GB" sz="3600" b="0" dirty="0" smtClean="0">
                          <a:latin typeface="Arial" panose="020B0604020202020204" pitchFamily="34" charset="0"/>
                          <a:cs typeface="Arial" panose="020B0604020202020204" pitchFamily="34" charset="0"/>
                        </a:rPr>
                        <a:t>Y11</a:t>
                      </a:r>
                      <a:endParaRPr lang="en-GB" sz="3600" b="0" dirty="0">
                        <a:latin typeface="Arial" panose="020B0604020202020204" pitchFamily="34" charset="0"/>
                        <a:cs typeface="Arial" panose="020B0604020202020204" pitchFamily="34" charset="0"/>
                      </a:endParaRPr>
                    </a:p>
                  </a:txBody>
                  <a:tcPr anchor="ctr">
                    <a:noFill/>
                  </a:tcPr>
                </a:tc>
                <a:tc>
                  <a:txBody>
                    <a:bodyPr/>
                    <a:lstStyle/>
                    <a:p>
                      <a:pPr algn="ctr"/>
                      <a:r>
                        <a:rPr lang="en-GB" sz="3600" b="0" dirty="0" smtClean="0">
                          <a:latin typeface="Arial" panose="020B0604020202020204" pitchFamily="34" charset="0"/>
                          <a:cs typeface="Arial" panose="020B0604020202020204" pitchFamily="34" charset="0"/>
                        </a:rPr>
                        <a:t>Y12</a:t>
                      </a:r>
                      <a:endParaRPr lang="en-GB" sz="36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3600" b="0" dirty="0" smtClean="0">
                          <a:latin typeface="Arial" panose="020B0604020202020204" pitchFamily="34" charset="0"/>
                          <a:cs typeface="Arial" panose="020B0604020202020204" pitchFamily="34" charset="0"/>
                        </a:rPr>
                        <a:t>Y13</a:t>
                      </a:r>
                      <a:endParaRPr lang="en-GB" sz="36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C96714F0-76FF-439F-BF45-3C3BC70BB909}"/>
              </a:ext>
            </a:extLst>
          </p:cNvPr>
          <p:cNvSpPr txBox="1"/>
          <p:nvPr/>
        </p:nvSpPr>
        <p:spPr>
          <a:xfrm>
            <a:off x="2674082" y="404664"/>
            <a:ext cx="929729" cy="46474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black"/>
              </a:solidFill>
              <a:effectLst/>
              <a:uLnTx/>
              <a:uFillTx/>
              <a:latin typeface="Arial" charset="0"/>
              <a:ea typeface="+mn-ea"/>
              <a:cs typeface="Arial" charset="0"/>
            </a:endParaRPr>
          </a:p>
        </p:txBody>
      </p:sp>
      <p:pic>
        <p:nvPicPr>
          <p:cNvPr id="9" name="Picture 2"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24" r="29919"/>
          <a:stretch/>
        </p:blipFill>
        <p:spPr bwMode="auto">
          <a:xfrm>
            <a:off x="751380" y="2564904"/>
            <a:ext cx="1638866" cy="22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61181 -0.1456 " pathEditMode="relative" rAng="0" ptsTypes="AA">
                                      <p:cBhvr>
                                        <p:cTn id="6" dur="2000" fill="hold"/>
                                        <p:tgtEl>
                                          <p:spTgt spid="9"/>
                                        </p:tgtEl>
                                        <p:attrNameLst>
                                          <p:attrName>ppt_x</p:attrName>
                                          <p:attrName>ppt_y</p:attrName>
                                        </p:attrNameLst>
                                      </p:cBhvr>
                                      <p:rCtr x="30590"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562" y="5733256"/>
            <a:ext cx="1003787" cy="1003787"/>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39431"/>
            <a:ext cx="5616624" cy="53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4B135C73-A2CB-49A7-9C8B-DB26CD2E98AC}"/>
              </a:ext>
            </a:extLst>
          </p:cNvPr>
          <p:cNvSpPr txBox="1">
            <a:spLocks noChangeArrowheads="1"/>
          </p:cNvSpPr>
          <p:nvPr/>
        </p:nvSpPr>
        <p:spPr bwMode="auto">
          <a:xfrm>
            <a:off x="64488" y="983895"/>
            <a:ext cx="3274359" cy="2400657"/>
          </a:xfrm>
          <a:prstGeom prst="rect">
            <a:avLst/>
          </a:prstGeom>
          <a:solidFill>
            <a:srgbClr val="00B0F0"/>
          </a:solidFill>
          <a:ln w="9525">
            <a:noFill/>
            <a:miter lim="800000"/>
            <a:headEnd/>
            <a:tailEnd/>
          </a:ln>
        </p:spPr>
        <p:txBody>
          <a:bodyPr wrap="square">
            <a:spAutoFit/>
          </a:bodyPr>
          <a:lstStyle/>
          <a:p>
            <a:pPr algn="ctr" fontAlgn="base">
              <a:spcBef>
                <a:spcPct val="50000"/>
              </a:spcBef>
              <a:spcAft>
                <a:spcPct val="0"/>
              </a:spcAft>
            </a:pPr>
            <a:r>
              <a:rPr lang="en-GB" sz="3300" dirty="0">
                <a:solidFill>
                  <a:srgbClr val="000000"/>
                </a:solidFill>
                <a:latin typeface="Calibri" panose="020F0502020204030204" pitchFamily="34" charset="0"/>
                <a:cs typeface="Calibri" panose="020F0502020204030204" pitchFamily="34" charset="0"/>
              </a:rPr>
              <a:t>September</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Send out references</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Bring a personal statement draft to your target setting appointment the first day back</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Continue completing your form</a:t>
            </a:r>
            <a:endParaRPr lang="en-GB" sz="1500" dirty="0">
              <a:solidFill>
                <a:srgbClr val="000000"/>
              </a:solidFill>
              <a:latin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B088EA7A-38DC-47C3-A7B2-A196C6164500}"/>
              </a:ext>
            </a:extLst>
          </p:cNvPr>
          <p:cNvCxnSpPr>
            <a:stCxn id="4" idx="3"/>
          </p:cNvCxnSpPr>
          <p:nvPr/>
        </p:nvCxnSpPr>
        <p:spPr>
          <a:xfrm flipV="1">
            <a:off x="3338847" y="1826436"/>
            <a:ext cx="649941" cy="3577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 Box 5">
            <a:extLst>
              <a:ext uri="{FF2B5EF4-FFF2-40B4-BE49-F238E27FC236}">
                <a16:creationId xmlns:a16="http://schemas.microsoft.com/office/drawing/2014/main" id="{F68BDDCB-C2B9-4A8B-8C6D-147BCAF3F3F4}"/>
              </a:ext>
            </a:extLst>
          </p:cNvPr>
          <p:cNvSpPr txBox="1">
            <a:spLocks noChangeArrowheads="1"/>
          </p:cNvSpPr>
          <p:nvPr/>
        </p:nvSpPr>
        <p:spPr bwMode="auto">
          <a:xfrm>
            <a:off x="3924300" y="1257432"/>
            <a:ext cx="2195847" cy="1708160"/>
          </a:xfrm>
          <a:prstGeom prst="rect">
            <a:avLst/>
          </a:prstGeom>
          <a:solidFill>
            <a:srgbClr val="00B0F0"/>
          </a:solidFill>
          <a:ln w="9525">
            <a:noFill/>
            <a:miter lim="800000"/>
            <a:headEnd/>
            <a:tailEnd/>
          </a:ln>
        </p:spPr>
        <p:txBody>
          <a:bodyPr wrap="square">
            <a:spAutoFit/>
          </a:bodyPr>
          <a:lstStyle/>
          <a:p>
            <a:pPr algn="ctr" fontAlgn="base">
              <a:spcBef>
                <a:spcPct val="50000"/>
              </a:spcBef>
              <a:spcAft>
                <a:spcPct val="0"/>
              </a:spcAft>
            </a:pPr>
            <a:r>
              <a:rPr lang="en-GB" sz="3300" dirty="0">
                <a:solidFill>
                  <a:srgbClr val="000000"/>
                </a:solidFill>
                <a:latin typeface="Calibri" panose="020F0502020204030204" pitchFamily="34" charset="0"/>
                <a:cs typeface="Calibri" panose="020F0502020204030204" pitchFamily="34" charset="0"/>
              </a:rPr>
              <a:t>October</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Redraft your personal statement</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Complete your form</a:t>
            </a:r>
            <a:endParaRPr lang="en-GB" sz="1500" dirty="0">
              <a:solidFill>
                <a:srgbClr val="000000"/>
              </a:solidFill>
              <a:latin typeface="Calibri" panose="020F0502020204030204" pitchFamily="34" charset="0"/>
              <a:cs typeface="Calibri" panose="020F0502020204030204" pitchFamily="34" charset="0"/>
            </a:endParaRPr>
          </a:p>
        </p:txBody>
      </p:sp>
      <p:sp>
        <p:nvSpPr>
          <p:cNvPr id="7" name="Text Box 5">
            <a:extLst>
              <a:ext uri="{FF2B5EF4-FFF2-40B4-BE49-F238E27FC236}">
                <a16:creationId xmlns:a16="http://schemas.microsoft.com/office/drawing/2014/main" id="{7C425305-DD14-4389-B37E-2BDA33A5BC70}"/>
              </a:ext>
            </a:extLst>
          </p:cNvPr>
          <p:cNvSpPr txBox="1">
            <a:spLocks noChangeArrowheads="1"/>
          </p:cNvSpPr>
          <p:nvPr/>
        </p:nvSpPr>
        <p:spPr bwMode="auto">
          <a:xfrm>
            <a:off x="6705600" y="2686182"/>
            <a:ext cx="2195847" cy="1708160"/>
          </a:xfrm>
          <a:prstGeom prst="rect">
            <a:avLst/>
          </a:prstGeom>
          <a:solidFill>
            <a:srgbClr val="00B0F0"/>
          </a:solidFill>
          <a:ln w="9525">
            <a:noFill/>
            <a:miter lim="800000"/>
            <a:headEnd/>
            <a:tailEnd/>
          </a:ln>
        </p:spPr>
        <p:txBody>
          <a:bodyPr wrap="square">
            <a:spAutoFit/>
          </a:bodyPr>
          <a:lstStyle/>
          <a:p>
            <a:pPr algn="ctr" fontAlgn="base">
              <a:spcBef>
                <a:spcPct val="50000"/>
              </a:spcBef>
              <a:spcAft>
                <a:spcPct val="0"/>
              </a:spcAft>
            </a:pPr>
            <a:r>
              <a:rPr lang="en-GB" sz="3300" dirty="0">
                <a:solidFill>
                  <a:srgbClr val="000000"/>
                </a:solidFill>
                <a:latin typeface="Calibri" panose="020F0502020204030204" pitchFamily="34" charset="0"/>
                <a:cs typeface="Calibri" panose="020F0502020204030204" pitchFamily="34" charset="0"/>
              </a:rPr>
              <a:t>November</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Finalise your personal statement</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Send off your form</a:t>
            </a:r>
            <a:endParaRPr lang="en-GB" sz="1500" dirty="0">
              <a:solidFill>
                <a:srgbClr val="0000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EAF2D60B-6014-4D58-93A8-A904CB7AE18D}"/>
              </a:ext>
            </a:extLst>
          </p:cNvPr>
          <p:cNvCxnSpPr>
            <a:cxnSpLocks/>
          </p:cNvCxnSpPr>
          <p:nvPr/>
        </p:nvCxnSpPr>
        <p:spPr>
          <a:xfrm>
            <a:off x="6029325" y="1766596"/>
            <a:ext cx="1774199" cy="8337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2A86297-BDE5-4DEA-B130-E5F8DE8487E4}"/>
              </a:ext>
            </a:extLst>
          </p:cNvPr>
          <p:cNvCxnSpPr>
            <a:cxnSpLocks/>
          </p:cNvCxnSpPr>
          <p:nvPr/>
        </p:nvCxnSpPr>
        <p:spPr>
          <a:xfrm flipH="1">
            <a:off x="5191125" y="4371259"/>
            <a:ext cx="2314575" cy="496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 Box 5">
            <a:extLst>
              <a:ext uri="{FF2B5EF4-FFF2-40B4-BE49-F238E27FC236}">
                <a16:creationId xmlns:a16="http://schemas.microsoft.com/office/drawing/2014/main" id="{9C949237-5C9F-4D47-9B17-40047E1330CD}"/>
              </a:ext>
            </a:extLst>
          </p:cNvPr>
          <p:cNvSpPr txBox="1">
            <a:spLocks noChangeArrowheads="1"/>
          </p:cNvSpPr>
          <p:nvPr/>
        </p:nvSpPr>
        <p:spPr bwMode="auto">
          <a:xfrm>
            <a:off x="2943225" y="4024736"/>
            <a:ext cx="2195847" cy="1846659"/>
          </a:xfrm>
          <a:prstGeom prst="rect">
            <a:avLst/>
          </a:prstGeom>
          <a:solidFill>
            <a:srgbClr val="00B0F0"/>
          </a:solidFill>
          <a:ln w="9525">
            <a:noFill/>
            <a:miter lim="800000"/>
            <a:headEnd/>
            <a:tailEnd/>
          </a:ln>
        </p:spPr>
        <p:txBody>
          <a:bodyPr wrap="square">
            <a:spAutoFit/>
          </a:bodyPr>
          <a:lstStyle/>
          <a:p>
            <a:pPr algn="ctr" fontAlgn="base">
              <a:spcBef>
                <a:spcPct val="50000"/>
              </a:spcBef>
              <a:spcAft>
                <a:spcPct val="0"/>
              </a:spcAft>
            </a:pPr>
            <a:r>
              <a:rPr lang="en-GB" sz="3300" dirty="0">
                <a:solidFill>
                  <a:srgbClr val="000000"/>
                </a:solidFill>
                <a:latin typeface="Calibri" panose="020F0502020204030204" pitchFamily="34" charset="0"/>
                <a:cs typeface="Calibri" panose="020F0502020204030204" pitchFamily="34" charset="0"/>
              </a:rPr>
              <a:t>December</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Final date to send applications to school is December 5th</a:t>
            </a:r>
            <a:endParaRPr lang="en-GB" sz="1500" dirty="0">
              <a:solidFill>
                <a:srgbClr val="000000"/>
              </a:solidFill>
              <a:latin typeface="Calibri" panose="020F0502020204030204" pitchFamily="34" charset="0"/>
              <a:cs typeface="Calibri" panose="020F0502020204030204" pitchFamily="34" charset="0"/>
            </a:endParaRPr>
          </a:p>
        </p:txBody>
      </p:sp>
      <p:sp>
        <p:nvSpPr>
          <p:cNvPr id="13" name="Text Box 5">
            <a:extLst>
              <a:ext uri="{FF2B5EF4-FFF2-40B4-BE49-F238E27FC236}">
                <a16:creationId xmlns:a16="http://schemas.microsoft.com/office/drawing/2014/main" id="{17994DF2-F64B-4398-81FF-EC04DA52C255}"/>
              </a:ext>
            </a:extLst>
          </p:cNvPr>
          <p:cNvSpPr txBox="1">
            <a:spLocks noChangeArrowheads="1"/>
          </p:cNvSpPr>
          <p:nvPr/>
        </p:nvSpPr>
        <p:spPr bwMode="auto">
          <a:xfrm>
            <a:off x="123825" y="3816988"/>
            <a:ext cx="2195847" cy="2123658"/>
          </a:xfrm>
          <a:prstGeom prst="rect">
            <a:avLst/>
          </a:prstGeom>
          <a:solidFill>
            <a:srgbClr val="00B0F0"/>
          </a:solidFill>
          <a:ln w="9525">
            <a:noFill/>
            <a:miter lim="800000"/>
            <a:headEnd/>
            <a:tailEnd/>
          </a:ln>
        </p:spPr>
        <p:txBody>
          <a:bodyPr wrap="square">
            <a:spAutoFit/>
          </a:bodyPr>
          <a:lstStyle/>
          <a:p>
            <a:pPr algn="ctr" fontAlgn="base">
              <a:spcBef>
                <a:spcPct val="50000"/>
              </a:spcBef>
              <a:spcAft>
                <a:spcPct val="0"/>
              </a:spcAft>
            </a:pPr>
            <a:r>
              <a:rPr lang="en-GB" sz="3300" dirty="0">
                <a:solidFill>
                  <a:srgbClr val="000000"/>
                </a:solidFill>
                <a:latin typeface="Calibri" panose="020F0502020204030204" pitchFamily="34" charset="0"/>
                <a:cs typeface="Calibri" panose="020F0502020204030204" pitchFamily="34" charset="0"/>
              </a:rPr>
              <a:t>January</a:t>
            </a:r>
          </a:p>
          <a:p>
            <a:pPr algn="ctr" fontAlgn="base">
              <a:spcBef>
                <a:spcPct val="50000"/>
              </a:spcBef>
              <a:spcAft>
                <a:spcPct val="0"/>
              </a:spcAft>
            </a:pPr>
            <a:r>
              <a:rPr lang="en-GB" dirty="0">
                <a:solidFill>
                  <a:srgbClr val="000000"/>
                </a:solidFill>
                <a:latin typeface="Calibri" panose="020F0502020204030204" pitchFamily="34" charset="0"/>
                <a:cs typeface="Calibri" panose="020F0502020204030204" pitchFamily="34" charset="0"/>
              </a:rPr>
              <a:t>For all on time applications, school with guarantee your application reaches UCAS on time</a:t>
            </a:r>
            <a:endParaRPr lang="en-GB" sz="1500" dirty="0">
              <a:solidFill>
                <a:srgbClr val="000000"/>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id="{82662860-098C-4884-A616-CF3BFB091225}"/>
              </a:ext>
            </a:extLst>
          </p:cNvPr>
          <p:cNvCxnSpPr>
            <a:cxnSpLocks/>
          </p:cNvCxnSpPr>
          <p:nvPr/>
        </p:nvCxnSpPr>
        <p:spPr>
          <a:xfrm flipH="1">
            <a:off x="2319672" y="4728023"/>
            <a:ext cx="6235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 Box 5">
            <a:extLst>
              <a:ext uri="{FF2B5EF4-FFF2-40B4-BE49-F238E27FC236}">
                <a16:creationId xmlns:a16="http://schemas.microsoft.com/office/drawing/2014/main" id="{204B407C-7820-4E46-E247-405F11B317AD}"/>
              </a:ext>
            </a:extLst>
          </p:cNvPr>
          <p:cNvSpPr txBox="1">
            <a:spLocks noChangeArrowheads="1"/>
          </p:cNvSpPr>
          <p:nvPr/>
        </p:nvSpPr>
        <p:spPr bwMode="auto">
          <a:xfrm>
            <a:off x="107504" y="84979"/>
            <a:ext cx="9036496" cy="769441"/>
          </a:xfrm>
          <a:prstGeom prst="rect">
            <a:avLst/>
          </a:prstGeom>
          <a:solidFill>
            <a:srgbClr val="FFC000"/>
          </a:solidFill>
          <a:ln w="9525">
            <a:noFill/>
            <a:miter lim="800000"/>
            <a:headEnd/>
            <a:tailEnd/>
          </a:ln>
        </p:spPr>
        <p:txBody>
          <a:bodyPr wrap="square">
            <a:spAutoFit/>
          </a:bodyPr>
          <a:lstStyle/>
          <a:p>
            <a:pPr algn="ctr">
              <a:spcBef>
                <a:spcPct val="50000"/>
              </a:spcBef>
            </a:pPr>
            <a:r>
              <a:rPr lang="en-GB" sz="4400" dirty="0">
                <a:latin typeface="Calibri" panose="020F0502020204030204" pitchFamily="34" charset="0"/>
                <a:cs typeface="Calibri" panose="020F0502020204030204" pitchFamily="34" charset="0"/>
              </a:rPr>
              <a:t>Post 18 Applications: Getting Started</a:t>
            </a:r>
          </a:p>
        </p:txBody>
      </p:sp>
    </p:spTree>
    <p:extLst>
      <p:ext uri="{BB962C8B-B14F-4D97-AF65-F5344CB8AC3E}">
        <p14:creationId xmlns:p14="http://schemas.microsoft.com/office/powerpoint/2010/main" val="42865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BFE2B914-5945-7C0E-A5D3-1CD7DF721005}"/>
              </a:ext>
            </a:extLst>
          </p:cNvPr>
          <p:cNvSpPr txBox="1">
            <a:spLocks noChangeArrowheads="1"/>
          </p:cNvSpPr>
          <p:nvPr/>
        </p:nvSpPr>
        <p:spPr bwMode="auto">
          <a:xfrm>
            <a:off x="2253619" y="674505"/>
            <a:ext cx="6777372" cy="600164"/>
          </a:xfrm>
          <a:prstGeom prst="rect">
            <a:avLst/>
          </a:prstGeom>
          <a:solidFill>
            <a:srgbClr val="00B0F0"/>
          </a:solidFill>
          <a:ln w="9525">
            <a:noFill/>
            <a:miter lim="800000"/>
            <a:headEnd/>
            <a:tailEnd/>
          </a:ln>
        </p:spPr>
        <p:txBody>
          <a:bodyPr wrap="square">
            <a:spAutoFit/>
          </a:bodyPr>
          <a:lstStyle/>
          <a:p>
            <a:pPr algn="ctr" defTabSz="685800">
              <a:spcBef>
                <a:spcPct val="50000"/>
              </a:spcBef>
            </a:pPr>
            <a:r>
              <a:rPr lang="en-GB" sz="3300" dirty="0">
                <a:solidFill>
                  <a:srgbClr val="000000"/>
                </a:solidFill>
                <a:latin typeface="Calibri" panose="020F0502020204030204" pitchFamily="34" charset="0"/>
                <a:cs typeface="Calibri" panose="020F0502020204030204" pitchFamily="34" charset="0"/>
              </a:rPr>
              <a:t>Completing the form</a:t>
            </a:r>
          </a:p>
        </p:txBody>
      </p:sp>
      <p:sp>
        <p:nvSpPr>
          <p:cNvPr id="11" name="TextBox 10">
            <a:extLst>
              <a:ext uri="{FF2B5EF4-FFF2-40B4-BE49-F238E27FC236}">
                <a16:creationId xmlns:a16="http://schemas.microsoft.com/office/drawing/2014/main" id="{B0B4173D-7516-7302-6147-29469E654F96}"/>
              </a:ext>
            </a:extLst>
          </p:cNvPr>
          <p:cNvSpPr txBox="1"/>
          <p:nvPr/>
        </p:nvSpPr>
        <p:spPr>
          <a:xfrm>
            <a:off x="539552" y="2401631"/>
            <a:ext cx="8239125" cy="830997"/>
          </a:xfrm>
          <a:prstGeom prst="rect">
            <a:avLst/>
          </a:prstGeom>
          <a:solidFill>
            <a:srgbClr val="FFFF00"/>
          </a:solidFill>
        </p:spPr>
        <p:txBody>
          <a:bodyPr wrap="square" rtlCol="0">
            <a:spAutoFit/>
          </a:bodyPr>
          <a:lstStyle/>
          <a:p>
            <a:pPr algn="ctr" defTabSz="685800" fontAlgn="auto">
              <a:spcBef>
                <a:spcPts val="0"/>
              </a:spcBef>
              <a:spcAft>
                <a:spcPts val="0"/>
              </a:spcAft>
            </a:pPr>
            <a:r>
              <a:rPr lang="en-GB" sz="2400" dirty="0">
                <a:solidFill>
                  <a:srgbClr val="000000"/>
                </a:solidFill>
                <a:latin typeface="Calibri" panose="020F0502020204030204" pitchFamily="34" charset="0"/>
                <a:cs typeface="Calibri" panose="020F0502020204030204" pitchFamily="34" charset="0"/>
              </a:rPr>
              <a:t>The best resource for completing the UCAS form is using our </a:t>
            </a:r>
            <a:r>
              <a:rPr lang="en-GB" sz="2400" dirty="0" err="1">
                <a:solidFill>
                  <a:srgbClr val="000000"/>
                </a:solidFill>
                <a:latin typeface="Calibri" panose="020F0502020204030204" pitchFamily="34" charset="0"/>
                <a:cs typeface="Calibri" panose="020F0502020204030204" pitchFamily="34" charset="0"/>
              </a:rPr>
              <a:t>padlet</a:t>
            </a:r>
            <a:endParaRPr lang="en-GB" sz="2400"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62A5110-5204-A28C-8E02-0E44D0E5CFC8}"/>
              </a:ext>
            </a:extLst>
          </p:cNvPr>
          <p:cNvPicPr>
            <a:picLocks noChangeAspect="1"/>
          </p:cNvPicPr>
          <p:nvPr/>
        </p:nvPicPr>
        <p:blipFill rotWithShape="1">
          <a:blip r:embed="rId2"/>
          <a:srcRect l="17713" t="8115" r="16925" b="30401"/>
          <a:stretch/>
        </p:blipFill>
        <p:spPr>
          <a:xfrm>
            <a:off x="1763688" y="3390373"/>
            <a:ext cx="5976664" cy="3162444"/>
          </a:xfrm>
          <a:prstGeom prst="rect">
            <a:avLst/>
          </a:prstGeom>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07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Social Sciences </a:t>
            </a:r>
          </a:p>
        </p:txBody>
      </p:sp>
      <p:sp>
        <p:nvSpPr>
          <p:cNvPr id="3" name="Content Placeholder 2"/>
          <p:cNvSpPr>
            <a:spLocks noGrp="1"/>
          </p:cNvSpPr>
          <p:nvPr>
            <p:ph idx="1"/>
          </p:nvPr>
        </p:nvSpPr>
        <p:spPr>
          <a:xfrm>
            <a:off x="435895" y="2492622"/>
            <a:ext cx="8272211" cy="3065475"/>
          </a:xfrm>
        </p:spPr>
        <p:txBody>
          <a:bodyPr>
            <a:normAutofit/>
          </a:bodyPr>
          <a:lstStyle/>
          <a:p>
            <a:pPr marL="0" indent="0" algn="just">
              <a:buNone/>
            </a:pPr>
            <a:r>
              <a:rPr lang="en-GB" sz="2400" dirty="0"/>
              <a:t>The Social Science subjects include:</a:t>
            </a:r>
          </a:p>
          <a:p>
            <a:pPr algn="just"/>
            <a:r>
              <a:rPr lang="en-GB" sz="2400" dirty="0"/>
              <a:t>Health &amp; Social Care, </a:t>
            </a:r>
          </a:p>
          <a:p>
            <a:pPr algn="just"/>
            <a:r>
              <a:rPr lang="en-GB" sz="2400" dirty="0"/>
              <a:t>Psychology and </a:t>
            </a:r>
          </a:p>
          <a:p>
            <a:pPr algn="just"/>
            <a:r>
              <a:rPr lang="en-GB" sz="2400" dirty="0"/>
              <a:t>Sociology </a:t>
            </a:r>
          </a:p>
          <a:p>
            <a:pPr marL="0" indent="0" algn="just">
              <a:buNone/>
            </a:pPr>
            <a:r>
              <a:rPr lang="en-GB" sz="2400" dirty="0"/>
              <a:t>They are all popular in our Sixth Form, so many of our students study one or more Social Science subjects.</a:t>
            </a:r>
          </a:p>
        </p:txBody>
      </p:sp>
    </p:spTree>
    <p:extLst>
      <p:ext uri="{BB962C8B-B14F-4D97-AF65-F5344CB8AC3E}">
        <p14:creationId xmlns:p14="http://schemas.microsoft.com/office/powerpoint/2010/main" val="27846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BFE2B914-5945-7C0E-A5D3-1CD7DF721005}"/>
              </a:ext>
            </a:extLst>
          </p:cNvPr>
          <p:cNvSpPr txBox="1">
            <a:spLocks noChangeArrowheads="1"/>
          </p:cNvSpPr>
          <p:nvPr/>
        </p:nvSpPr>
        <p:spPr bwMode="auto">
          <a:xfrm>
            <a:off x="2253619" y="674505"/>
            <a:ext cx="6777372" cy="600164"/>
          </a:xfrm>
          <a:prstGeom prst="rect">
            <a:avLst/>
          </a:prstGeom>
          <a:solidFill>
            <a:srgbClr val="00B0F0"/>
          </a:solidFill>
          <a:ln w="9525">
            <a:noFill/>
            <a:miter lim="800000"/>
            <a:headEnd/>
            <a:tailEnd/>
          </a:ln>
        </p:spPr>
        <p:txBody>
          <a:bodyPr wrap="square">
            <a:spAutoFit/>
          </a:bodyPr>
          <a:lstStyle/>
          <a:p>
            <a:pPr algn="ctr" defTabSz="685800">
              <a:spcBef>
                <a:spcPct val="50000"/>
              </a:spcBef>
            </a:pPr>
            <a:r>
              <a:rPr lang="en-GB" sz="3300" dirty="0">
                <a:solidFill>
                  <a:srgbClr val="000000"/>
                </a:solidFill>
                <a:latin typeface="Calibri" panose="020F0502020204030204" pitchFamily="34" charset="0"/>
                <a:cs typeface="Calibri" panose="020F0502020204030204" pitchFamily="34" charset="0"/>
              </a:rPr>
              <a:t>Completing the form</a:t>
            </a:r>
          </a:p>
        </p:txBody>
      </p:sp>
      <p:sp>
        <p:nvSpPr>
          <p:cNvPr id="11" name="TextBox 10">
            <a:extLst>
              <a:ext uri="{FF2B5EF4-FFF2-40B4-BE49-F238E27FC236}">
                <a16:creationId xmlns:a16="http://schemas.microsoft.com/office/drawing/2014/main" id="{B0B4173D-7516-7302-6147-29469E654F96}"/>
              </a:ext>
            </a:extLst>
          </p:cNvPr>
          <p:cNvSpPr txBox="1"/>
          <p:nvPr/>
        </p:nvSpPr>
        <p:spPr>
          <a:xfrm>
            <a:off x="814141" y="2374581"/>
            <a:ext cx="8239125" cy="830997"/>
          </a:xfrm>
          <a:prstGeom prst="rect">
            <a:avLst/>
          </a:prstGeom>
          <a:solidFill>
            <a:srgbClr val="FFFF00"/>
          </a:solidFill>
        </p:spPr>
        <p:txBody>
          <a:bodyPr wrap="square" rtlCol="0">
            <a:spAutoFit/>
          </a:bodyPr>
          <a:lstStyle/>
          <a:p>
            <a:pPr algn="ctr" defTabSz="685800" fontAlgn="auto">
              <a:spcBef>
                <a:spcPts val="0"/>
              </a:spcBef>
              <a:spcAft>
                <a:spcPts val="0"/>
              </a:spcAft>
            </a:pPr>
            <a:r>
              <a:rPr lang="en-GB" sz="2400" dirty="0">
                <a:solidFill>
                  <a:srgbClr val="000000"/>
                </a:solidFill>
                <a:latin typeface="Calibri" panose="020F0502020204030204" pitchFamily="34" charset="0"/>
                <a:cs typeface="Calibri" panose="020F0502020204030204" pitchFamily="34" charset="0"/>
              </a:rPr>
              <a:t>The best resource for completing the UCAS form is using our </a:t>
            </a:r>
            <a:r>
              <a:rPr lang="en-GB" sz="2400" dirty="0" err="1">
                <a:solidFill>
                  <a:srgbClr val="000000"/>
                </a:solidFill>
                <a:latin typeface="Calibri" panose="020F0502020204030204" pitchFamily="34" charset="0"/>
                <a:cs typeface="Calibri" panose="020F0502020204030204" pitchFamily="34" charset="0"/>
              </a:rPr>
              <a:t>padlet</a:t>
            </a:r>
            <a:endParaRPr lang="en-GB" sz="2400"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85A6361-5E2F-7988-CB6B-ACCD1FA8B138}"/>
              </a:ext>
            </a:extLst>
          </p:cNvPr>
          <p:cNvPicPr>
            <a:picLocks noChangeAspect="1"/>
          </p:cNvPicPr>
          <p:nvPr/>
        </p:nvPicPr>
        <p:blipFill rotWithShape="1">
          <a:blip r:embed="rId2"/>
          <a:srcRect l="18500" t="37400" r="20075" b="8000"/>
          <a:stretch/>
        </p:blipFill>
        <p:spPr>
          <a:xfrm>
            <a:off x="2030262" y="3429000"/>
            <a:ext cx="5616624" cy="2808312"/>
          </a:xfrm>
          <a:prstGeom prst="rect">
            <a:avLst/>
          </a:prstGeom>
        </p:spPr>
      </p:pic>
      <p:sp>
        <p:nvSpPr>
          <p:cNvPr id="8" name="Rectangle 7">
            <a:extLst>
              <a:ext uri="{FF2B5EF4-FFF2-40B4-BE49-F238E27FC236}">
                <a16:creationId xmlns:a16="http://schemas.microsoft.com/office/drawing/2014/main" id="{65E66962-7927-F419-7774-8283AFDCC3F0}"/>
              </a:ext>
            </a:extLst>
          </p:cNvPr>
          <p:cNvSpPr/>
          <p:nvPr/>
        </p:nvSpPr>
        <p:spPr>
          <a:xfrm>
            <a:off x="2056211" y="3789040"/>
            <a:ext cx="1939725"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821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BFE2B914-5945-7C0E-A5D3-1CD7DF721005}"/>
              </a:ext>
            </a:extLst>
          </p:cNvPr>
          <p:cNvSpPr txBox="1">
            <a:spLocks noChangeArrowheads="1"/>
          </p:cNvSpPr>
          <p:nvPr/>
        </p:nvSpPr>
        <p:spPr bwMode="auto">
          <a:xfrm>
            <a:off x="2253619" y="674505"/>
            <a:ext cx="6777372" cy="600164"/>
          </a:xfrm>
          <a:prstGeom prst="rect">
            <a:avLst/>
          </a:prstGeom>
          <a:solidFill>
            <a:srgbClr val="00B0F0"/>
          </a:solidFill>
          <a:ln w="9525">
            <a:noFill/>
            <a:miter lim="800000"/>
            <a:headEnd/>
            <a:tailEnd/>
          </a:ln>
        </p:spPr>
        <p:txBody>
          <a:bodyPr wrap="square">
            <a:spAutoFit/>
          </a:bodyPr>
          <a:lstStyle/>
          <a:p>
            <a:pPr algn="ctr" defTabSz="685800">
              <a:spcBef>
                <a:spcPct val="50000"/>
              </a:spcBef>
            </a:pPr>
            <a:r>
              <a:rPr lang="en-GB" sz="3300" dirty="0">
                <a:solidFill>
                  <a:srgbClr val="000000"/>
                </a:solidFill>
                <a:latin typeface="Calibri" panose="020F0502020204030204" pitchFamily="34" charset="0"/>
                <a:cs typeface="Calibri" panose="020F0502020204030204" pitchFamily="34" charset="0"/>
              </a:rPr>
              <a:t>Completing the form</a:t>
            </a:r>
          </a:p>
        </p:txBody>
      </p:sp>
      <p:sp>
        <p:nvSpPr>
          <p:cNvPr id="11" name="TextBox 10">
            <a:extLst>
              <a:ext uri="{FF2B5EF4-FFF2-40B4-BE49-F238E27FC236}">
                <a16:creationId xmlns:a16="http://schemas.microsoft.com/office/drawing/2014/main" id="{B0B4173D-7516-7302-6147-29469E654F96}"/>
              </a:ext>
            </a:extLst>
          </p:cNvPr>
          <p:cNvSpPr txBox="1"/>
          <p:nvPr/>
        </p:nvSpPr>
        <p:spPr>
          <a:xfrm>
            <a:off x="814141" y="2374581"/>
            <a:ext cx="8239125" cy="830997"/>
          </a:xfrm>
          <a:prstGeom prst="rect">
            <a:avLst/>
          </a:prstGeom>
          <a:solidFill>
            <a:srgbClr val="FFFF00"/>
          </a:solidFill>
        </p:spPr>
        <p:txBody>
          <a:bodyPr wrap="square" rtlCol="0">
            <a:spAutoFit/>
          </a:bodyPr>
          <a:lstStyle/>
          <a:p>
            <a:pPr algn="ctr" defTabSz="685800" fontAlgn="auto">
              <a:spcBef>
                <a:spcPts val="0"/>
              </a:spcBef>
              <a:spcAft>
                <a:spcPts val="0"/>
              </a:spcAft>
            </a:pPr>
            <a:r>
              <a:rPr lang="en-GB" sz="2400" dirty="0">
                <a:solidFill>
                  <a:srgbClr val="000000"/>
                </a:solidFill>
                <a:latin typeface="Calibri" panose="020F0502020204030204" pitchFamily="34" charset="0"/>
                <a:cs typeface="Calibri" panose="020F0502020204030204" pitchFamily="34" charset="0"/>
              </a:rPr>
              <a:t>The best resource for completing the UCAS form is using our </a:t>
            </a:r>
            <a:r>
              <a:rPr lang="en-GB" sz="2400" dirty="0" err="1">
                <a:solidFill>
                  <a:srgbClr val="000000"/>
                </a:solidFill>
                <a:latin typeface="Calibri" panose="020F0502020204030204" pitchFamily="34" charset="0"/>
                <a:cs typeface="Calibri" panose="020F0502020204030204" pitchFamily="34" charset="0"/>
              </a:rPr>
              <a:t>padlet</a:t>
            </a:r>
            <a:endParaRPr lang="en-GB" sz="2400"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85A6361-5E2F-7988-CB6B-ACCD1FA8B138}"/>
              </a:ext>
            </a:extLst>
          </p:cNvPr>
          <p:cNvPicPr>
            <a:picLocks noChangeAspect="1"/>
          </p:cNvPicPr>
          <p:nvPr/>
        </p:nvPicPr>
        <p:blipFill rotWithShape="1">
          <a:blip r:embed="rId2"/>
          <a:srcRect l="18500" t="37400" r="20075" b="8000"/>
          <a:stretch/>
        </p:blipFill>
        <p:spPr>
          <a:xfrm>
            <a:off x="2030262" y="3429000"/>
            <a:ext cx="5616624" cy="2808312"/>
          </a:xfrm>
          <a:prstGeom prst="rect">
            <a:avLst/>
          </a:prstGeom>
        </p:spPr>
      </p:pic>
      <p:sp>
        <p:nvSpPr>
          <p:cNvPr id="8" name="Rectangle 7">
            <a:extLst>
              <a:ext uri="{FF2B5EF4-FFF2-40B4-BE49-F238E27FC236}">
                <a16:creationId xmlns:a16="http://schemas.microsoft.com/office/drawing/2014/main" id="{65E66962-7927-F419-7774-8283AFDCC3F0}"/>
              </a:ext>
            </a:extLst>
          </p:cNvPr>
          <p:cNvSpPr/>
          <p:nvPr/>
        </p:nvSpPr>
        <p:spPr>
          <a:xfrm>
            <a:off x="2048744" y="4347583"/>
            <a:ext cx="2739280"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634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BFE2B914-5945-7C0E-A5D3-1CD7DF721005}"/>
              </a:ext>
            </a:extLst>
          </p:cNvPr>
          <p:cNvSpPr txBox="1">
            <a:spLocks noChangeArrowheads="1"/>
          </p:cNvSpPr>
          <p:nvPr/>
        </p:nvSpPr>
        <p:spPr bwMode="auto">
          <a:xfrm>
            <a:off x="2253619" y="674505"/>
            <a:ext cx="6777372" cy="600164"/>
          </a:xfrm>
          <a:prstGeom prst="rect">
            <a:avLst/>
          </a:prstGeom>
          <a:solidFill>
            <a:srgbClr val="00B0F0"/>
          </a:solidFill>
          <a:ln w="9525">
            <a:noFill/>
            <a:miter lim="800000"/>
            <a:headEnd/>
            <a:tailEnd/>
          </a:ln>
        </p:spPr>
        <p:txBody>
          <a:bodyPr wrap="square">
            <a:spAutoFit/>
          </a:bodyPr>
          <a:lstStyle/>
          <a:p>
            <a:pPr algn="ctr" defTabSz="685800">
              <a:spcBef>
                <a:spcPct val="50000"/>
              </a:spcBef>
            </a:pPr>
            <a:r>
              <a:rPr lang="en-GB" sz="3300" dirty="0">
                <a:solidFill>
                  <a:srgbClr val="000000"/>
                </a:solidFill>
                <a:latin typeface="Calibri" panose="020F0502020204030204" pitchFamily="34" charset="0"/>
                <a:cs typeface="Calibri" panose="020F0502020204030204" pitchFamily="34" charset="0"/>
              </a:rPr>
              <a:t>Completing the form</a:t>
            </a:r>
          </a:p>
        </p:txBody>
      </p:sp>
      <p:sp>
        <p:nvSpPr>
          <p:cNvPr id="11" name="TextBox 10">
            <a:extLst>
              <a:ext uri="{FF2B5EF4-FFF2-40B4-BE49-F238E27FC236}">
                <a16:creationId xmlns:a16="http://schemas.microsoft.com/office/drawing/2014/main" id="{B0B4173D-7516-7302-6147-29469E654F96}"/>
              </a:ext>
            </a:extLst>
          </p:cNvPr>
          <p:cNvSpPr txBox="1"/>
          <p:nvPr/>
        </p:nvSpPr>
        <p:spPr>
          <a:xfrm>
            <a:off x="814141" y="2374581"/>
            <a:ext cx="8239125" cy="830997"/>
          </a:xfrm>
          <a:prstGeom prst="rect">
            <a:avLst/>
          </a:prstGeom>
          <a:solidFill>
            <a:srgbClr val="FFFF00"/>
          </a:solidFill>
        </p:spPr>
        <p:txBody>
          <a:bodyPr wrap="square" rtlCol="0">
            <a:spAutoFit/>
          </a:bodyPr>
          <a:lstStyle/>
          <a:p>
            <a:pPr algn="ctr" defTabSz="685800" fontAlgn="auto">
              <a:spcBef>
                <a:spcPts val="0"/>
              </a:spcBef>
              <a:spcAft>
                <a:spcPts val="0"/>
              </a:spcAft>
            </a:pPr>
            <a:r>
              <a:rPr lang="en-GB" sz="2400" dirty="0">
                <a:solidFill>
                  <a:srgbClr val="000000"/>
                </a:solidFill>
                <a:latin typeface="Calibri" panose="020F0502020204030204" pitchFamily="34" charset="0"/>
                <a:cs typeface="Calibri" panose="020F0502020204030204" pitchFamily="34" charset="0"/>
              </a:rPr>
              <a:t>The best resource for completing the UCAS form is using our </a:t>
            </a:r>
            <a:r>
              <a:rPr lang="en-GB" sz="2400" dirty="0" err="1">
                <a:solidFill>
                  <a:srgbClr val="000000"/>
                </a:solidFill>
                <a:latin typeface="Calibri" panose="020F0502020204030204" pitchFamily="34" charset="0"/>
                <a:cs typeface="Calibri" panose="020F0502020204030204" pitchFamily="34" charset="0"/>
              </a:rPr>
              <a:t>padlet</a:t>
            </a:r>
            <a:endParaRPr lang="en-GB" sz="2400"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85A6361-5E2F-7988-CB6B-ACCD1FA8B138}"/>
              </a:ext>
            </a:extLst>
          </p:cNvPr>
          <p:cNvPicPr>
            <a:picLocks noChangeAspect="1"/>
          </p:cNvPicPr>
          <p:nvPr/>
        </p:nvPicPr>
        <p:blipFill rotWithShape="1">
          <a:blip r:embed="rId2"/>
          <a:srcRect l="18500" t="37400" r="20075" b="8000"/>
          <a:stretch/>
        </p:blipFill>
        <p:spPr>
          <a:xfrm>
            <a:off x="2030262" y="3429000"/>
            <a:ext cx="5616624" cy="2808312"/>
          </a:xfrm>
          <a:prstGeom prst="rect">
            <a:avLst/>
          </a:prstGeom>
        </p:spPr>
      </p:pic>
      <p:sp>
        <p:nvSpPr>
          <p:cNvPr id="8" name="Rectangle 7">
            <a:extLst>
              <a:ext uri="{FF2B5EF4-FFF2-40B4-BE49-F238E27FC236}">
                <a16:creationId xmlns:a16="http://schemas.microsoft.com/office/drawing/2014/main" id="{65E66962-7927-F419-7774-8283AFDCC3F0}"/>
              </a:ext>
            </a:extLst>
          </p:cNvPr>
          <p:cNvSpPr/>
          <p:nvPr/>
        </p:nvSpPr>
        <p:spPr>
          <a:xfrm>
            <a:off x="2016065" y="4833156"/>
            <a:ext cx="2739280"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668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405942" y="605117"/>
            <a:ext cx="5256212" cy="1569660"/>
          </a:xfrm>
          <a:prstGeom prst="rect">
            <a:avLst/>
          </a:prstGeom>
          <a:solidFill>
            <a:srgbClr val="FFC000"/>
          </a:solidFill>
          <a:ln w="9525">
            <a:noFill/>
            <a:miter lim="800000"/>
            <a:headEnd/>
            <a:tailEnd/>
          </a:ln>
        </p:spPr>
        <p:txBody>
          <a:bodyPr>
            <a:spAutoFit/>
          </a:bodyPr>
          <a:lstStyle/>
          <a:p>
            <a:pPr algn="ctr">
              <a:spcBef>
                <a:spcPct val="50000"/>
              </a:spcBef>
            </a:pPr>
            <a:r>
              <a:rPr lang="en-GB" sz="4800" dirty="0">
                <a:latin typeface="Calibri" panose="020F0502020204030204" pitchFamily="34" charset="0"/>
                <a:cs typeface="Calibri" panose="020F0502020204030204" pitchFamily="34" charset="0"/>
              </a:rPr>
              <a:t>Resources for parents</a:t>
            </a:r>
          </a:p>
        </p:txBody>
      </p:sp>
      <p:pic>
        <p:nvPicPr>
          <p:cNvPr id="6" name="Picture 5">
            <a:extLst>
              <a:ext uri="{FF2B5EF4-FFF2-40B4-BE49-F238E27FC236}">
                <a16:creationId xmlns:a16="http://schemas.microsoft.com/office/drawing/2014/main" id="{BD9F4A54-9874-B14E-9D4E-9B712B3E4893}"/>
              </a:ext>
            </a:extLst>
          </p:cNvPr>
          <p:cNvPicPr>
            <a:picLocks noChangeAspect="1"/>
          </p:cNvPicPr>
          <p:nvPr/>
        </p:nvPicPr>
        <p:blipFill rotWithShape="1">
          <a:blip r:embed="rId2"/>
          <a:srcRect l="18500" t="37400" r="20075" b="8000"/>
          <a:stretch/>
        </p:blipFill>
        <p:spPr>
          <a:xfrm>
            <a:off x="158054" y="2492896"/>
            <a:ext cx="7488832" cy="3744416"/>
          </a:xfrm>
          <a:prstGeom prst="rect">
            <a:avLst/>
          </a:prstGeom>
        </p:spPr>
      </p:pic>
      <p:sp>
        <p:nvSpPr>
          <p:cNvPr id="3" name="Rectangle 2">
            <a:extLst>
              <a:ext uri="{FF2B5EF4-FFF2-40B4-BE49-F238E27FC236}">
                <a16:creationId xmlns:a16="http://schemas.microsoft.com/office/drawing/2014/main" id="{5FB545D4-3A4F-B558-9DF4-2083E4BA4807}"/>
              </a:ext>
            </a:extLst>
          </p:cNvPr>
          <p:cNvSpPr/>
          <p:nvPr/>
        </p:nvSpPr>
        <p:spPr>
          <a:xfrm>
            <a:off x="158054" y="5229200"/>
            <a:ext cx="2901778" cy="79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435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405942" y="605117"/>
            <a:ext cx="5256212" cy="1569660"/>
          </a:xfrm>
          <a:prstGeom prst="rect">
            <a:avLst/>
          </a:prstGeom>
          <a:solidFill>
            <a:srgbClr val="FFC000"/>
          </a:solidFill>
          <a:ln w="9525">
            <a:noFill/>
            <a:miter lim="800000"/>
            <a:headEnd/>
            <a:tailEnd/>
          </a:ln>
        </p:spPr>
        <p:txBody>
          <a:bodyPr>
            <a:spAutoFit/>
          </a:bodyPr>
          <a:lstStyle/>
          <a:p>
            <a:pPr algn="ctr">
              <a:spcBef>
                <a:spcPct val="50000"/>
              </a:spcBef>
            </a:pPr>
            <a:r>
              <a:rPr lang="en-GB" sz="4800" dirty="0">
                <a:latin typeface="Calibri" panose="020F0502020204030204" pitchFamily="34" charset="0"/>
                <a:cs typeface="Calibri" panose="020F0502020204030204" pitchFamily="34" charset="0"/>
              </a:rPr>
              <a:t>Resources for parents</a:t>
            </a:r>
          </a:p>
        </p:txBody>
      </p:sp>
      <p:sp>
        <p:nvSpPr>
          <p:cNvPr id="21507" name="Text Box 4"/>
          <p:cNvSpPr txBox="1">
            <a:spLocks noChangeArrowheads="1"/>
          </p:cNvSpPr>
          <p:nvPr/>
        </p:nvSpPr>
        <p:spPr bwMode="auto">
          <a:xfrm>
            <a:off x="323528" y="2348880"/>
            <a:ext cx="8712968" cy="52322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GB" sz="2800" dirty="0">
                <a:latin typeface="Calibri" panose="020F0502020204030204" pitchFamily="34" charset="0"/>
                <a:cs typeface="Calibri" panose="020F0502020204030204" pitchFamily="34" charset="0"/>
              </a:rPr>
              <a:t>The UCAS website is excellent</a:t>
            </a:r>
          </a:p>
        </p:txBody>
      </p:sp>
      <p:pic>
        <p:nvPicPr>
          <p:cNvPr id="2" name="Picture 1">
            <a:extLst>
              <a:ext uri="{FF2B5EF4-FFF2-40B4-BE49-F238E27FC236}">
                <a16:creationId xmlns:a16="http://schemas.microsoft.com/office/drawing/2014/main" id="{33637757-417D-4084-802C-338C25B55B9E}"/>
              </a:ext>
            </a:extLst>
          </p:cNvPr>
          <p:cNvPicPr>
            <a:picLocks noChangeAspect="1"/>
          </p:cNvPicPr>
          <p:nvPr/>
        </p:nvPicPr>
        <p:blipFill rotWithShape="1">
          <a:blip r:embed="rId2"/>
          <a:srcRect b="19201"/>
          <a:stretch/>
        </p:blipFill>
        <p:spPr>
          <a:xfrm>
            <a:off x="36512" y="2348880"/>
            <a:ext cx="9144000" cy="4155926"/>
          </a:xfrm>
          <a:prstGeom prst="rect">
            <a:avLst/>
          </a:prstGeom>
        </p:spPr>
      </p:pic>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 y="0"/>
            <a:ext cx="1902941" cy="22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52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E4DCBDD0-E4EA-4BB8-5716-0EB9D65F2D05}"/>
              </a:ext>
            </a:extLst>
          </p:cNvPr>
          <p:cNvSpPr>
            <a:spLocks noGrp="1"/>
          </p:cNvSpPr>
          <p:nvPr>
            <p:ph type="title"/>
          </p:nvPr>
        </p:nvSpPr>
        <p:spPr>
          <a:xfrm>
            <a:off x="429370" y="1036155"/>
            <a:ext cx="8263890" cy="1075811"/>
          </a:xfrm>
        </p:spPr>
        <p:txBody>
          <a:bodyPr anchor="b">
            <a:normAutofit/>
          </a:bodyPr>
          <a:lstStyle/>
          <a:p>
            <a:r>
              <a:rPr lang="en-GB" sz="4050">
                <a:cs typeface="Calibri Light"/>
              </a:rPr>
              <a:t>Personal Development</a:t>
            </a:r>
            <a:endParaRPr lang="en-GB" sz="4050"/>
          </a:p>
        </p:txBody>
      </p:sp>
      <p:sp>
        <p:nvSpPr>
          <p:cNvPr id="24"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39027A0-32D0-5D7F-0F05-68F521EAC9F2}"/>
              </a:ext>
            </a:extLst>
          </p:cNvPr>
          <p:cNvGraphicFramePr>
            <a:graphicFrameLocks noGrp="1"/>
          </p:cNvGraphicFramePr>
          <p:nvPr>
            <p:ph idx="1"/>
            <p:extLst/>
          </p:nvPr>
        </p:nvGraphicFramePr>
        <p:xfrm>
          <a:off x="429034" y="2345702"/>
          <a:ext cx="8119106" cy="3423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2378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3302782" cy="51435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342900">
              <a:defRPr/>
            </a:pPr>
            <a:endParaRPr lang="en-US" sz="1350">
              <a:solidFill>
                <a:prstClr val="black"/>
              </a:solidFill>
              <a:latin typeface="Calibri" panose="020F0502020204030204"/>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857250"/>
            <a:ext cx="1827610" cy="51435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6" y="1371600"/>
            <a:ext cx="2085203" cy="3829050"/>
          </a:xfrm>
        </p:spPr>
        <p:txBody>
          <a:bodyPr>
            <a:normAutofit/>
          </a:bodyPr>
          <a:lstStyle/>
          <a:p>
            <a:r>
              <a:rPr lang="en-GB" sz="2550" dirty="0">
                <a:solidFill>
                  <a:srgbClr val="FFFFFF"/>
                </a:solidFill>
                <a:cs typeface="Calibri Light"/>
              </a:rPr>
              <a:t>Student Leadership Opportunities </a:t>
            </a:r>
            <a:br>
              <a:rPr lang="en-GB" sz="2550" dirty="0">
                <a:solidFill>
                  <a:srgbClr val="FFFFFF"/>
                </a:solidFill>
                <a:cs typeface="Calibri Light"/>
              </a:rPr>
            </a:br>
            <a:r>
              <a:rPr lang="en-GB" sz="2550" dirty="0">
                <a:solidFill>
                  <a:srgbClr val="FFFFFF"/>
                </a:solidFill>
                <a:cs typeface="Calibri Light"/>
              </a:rPr>
              <a:t>in Sixth Form</a:t>
            </a:r>
            <a:endParaRPr lang="en-GB" sz="2550" dirty="0">
              <a:solidFill>
                <a:srgbClr val="FFFFFF"/>
              </a:solidFill>
            </a:endParaRPr>
          </a:p>
        </p:txBody>
      </p:sp>
      <p:graphicFrame>
        <p:nvGraphicFramePr>
          <p:cNvPr id="5" name="Subtitle 2">
            <a:extLst>
              <a:ext uri="{FF2B5EF4-FFF2-40B4-BE49-F238E27FC236}">
                <a16:creationId xmlns:a16="http://schemas.microsoft.com/office/drawing/2014/main" id="{AAED0642-9748-3DD9-156D-7D2C2D3DFAE7}"/>
              </a:ext>
            </a:extLst>
          </p:cNvPr>
          <p:cNvGraphicFramePr>
            <a:graphicFrameLocks noGrp="1"/>
          </p:cNvGraphicFramePr>
          <p:nvPr>
            <p:ph idx="1"/>
            <p:extLst/>
          </p:nvPr>
        </p:nvGraphicFramePr>
        <p:xfrm>
          <a:off x="3757613" y="1371600"/>
          <a:ext cx="4869656"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609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6B684F6-2D54-2DB3-6704-F03D28768DD0}"/>
              </a:ext>
            </a:extLst>
          </p:cNvPr>
          <p:cNvSpPr>
            <a:spLocks noGrp="1"/>
          </p:cNvSpPr>
          <p:nvPr>
            <p:ph type="title"/>
          </p:nvPr>
        </p:nvSpPr>
        <p:spPr>
          <a:xfrm>
            <a:off x="628650" y="1131094"/>
            <a:ext cx="7886700" cy="994172"/>
          </a:xfrm>
        </p:spPr>
        <p:txBody>
          <a:bodyPr>
            <a:normAutofit/>
          </a:bodyPr>
          <a:lstStyle/>
          <a:p>
            <a:r>
              <a:rPr lang="en-GB" sz="4050">
                <a:cs typeface="Calibri Light"/>
              </a:rPr>
              <a:t>Wellbeing at KEVI</a:t>
            </a:r>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B697D15-EE06-853F-4153-D4864C492D2C}"/>
              </a:ext>
            </a:extLst>
          </p:cNvPr>
          <p:cNvSpPr>
            <a:spLocks noGrp="1"/>
          </p:cNvSpPr>
          <p:nvPr>
            <p:ph idx="1"/>
          </p:nvPr>
        </p:nvSpPr>
        <p:spPr>
          <a:xfrm>
            <a:off x="628650" y="2304288"/>
            <a:ext cx="4673361" cy="3188970"/>
          </a:xfrm>
        </p:spPr>
        <p:txBody>
          <a:bodyPr vert="horz" lIns="68580" tIns="34290" rIns="68580" bIns="34290" rtlCol="0" anchor="t">
            <a:normAutofit/>
          </a:bodyPr>
          <a:lstStyle/>
          <a:p>
            <a:pPr marL="0" indent="0">
              <a:buNone/>
            </a:pPr>
            <a:r>
              <a:rPr lang="en-GB" sz="2400" dirty="0">
                <a:ea typeface="+mn-lt"/>
                <a:cs typeface="+mn-lt"/>
              </a:rPr>
              <a:t>At King Edward VI School we actively promote resilience and positive wellbeing for all our students and staff.  Wellbeing is a key feature of our overall school vision. We strive to ensure that we create an environment of high expectations and support, promoting wellbeing of all as a key priority. </a:t>
            </a:r>
          </a:p>
        </p:txBody>
      </p:sp>
      <p:pic>
        <p:nvPicPr>
          <p:cNvPr id="5" name="Picture 5" descr="Diagram&#10;&#10;Description automatically generated">
            <a:extLst>
              <a:ext uri="{FF2B5EF4-FFF2-40B4-BE49-F238E27FC236}">
                <a16:creationId xmlns:a16="http://schemas.microsoft.com/office/drawing/2014/main" id="{231F490D-33B0-EBFD-FC37-0274B40386DA}"/>
              </a:ext>
            </a:extLst>
          </p:cNvPr>
          <p:cNvPicPr>
            <a:picLocks noChangeAspect="1"/>
          </p:cNvPicPr>
          <p:nvPr/>
        </p:nvPicPr>
        <p:blipFill>
          <a:blip r:embed="rId3"/>
          <a:stretch>
            <a:fillRect/>
          </a:stretch>
        </p:blipFill>
        <p:spPr>
          <a:xfrm>
            <a:off x="5817237" y="2428270"/>
            <a:ext cx="2469716" cy="2680793"/>
          </a:xfrm>
          <a:prstGeom prst="rect">
            <a:avLst/>
          </a:prstGeom>
        </p:spPr>
      </p:pic>
    </p:spTree>
    <p:extLst>
      <p:ext uri="{BB962C8B-B14F-4D97-AF65-F5344CB8AC3E}">
        <p14:creationId xmlns:p14="http://schemas.microsoft.com/office/powerpoint/2010/main" val="3736368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3302782" cy="51435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defTabSz="342900">
              <a:defRPr/>
            </a:pPr>
            <a:endParaRPr lang="en-US" sz="1350">
              <a:solidFill>
                <a:prstClr val="black"/>
              </a:solidFill>
              <a:latin typeface="Calibri" panose="020F0502020204030204"/>
            </a:endParaRPr>
          </a:p>
        </p:txBody>
      </p:sp>
      <p:grpSp>
        <p:nvGrpSpPr>
          <p:cNvPr id="37" name="Group 36">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857250"/>
            <a:ext cx="1827610" cy="5143501"/>
            <a:chOff x="1320800" y="0"/>
            <a:chExt cx="2436813" cy="6858001"/>
          </a:xfrm>
        </p:grpSpPr>
        <p:sp>
          <p:nvSpPr>
            <p:cNvPr id="38"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2D268AD-459C-CC8E-E337-B7D778D45FC5}"/>
              </a:ext>
            </a:extLst>
          </p:cNvPr>
          <p:cNvSpPr>
            <a:spLocks noGrp="1"/>
          </p:cNvSpPr>
          <p:nvPr>
            <p:ph type="title"/>
          </p:nvPr>
        </p:nvSpPr>
        <p:spPr>
          <a:xfrm>
            <a:off x="401266" y="1371600"/>
            <a:ext cx="2085203" cy="3829050"/>
          </a:xfrm>
        </p:spPr>
        <p:txBody>
          <a:bodyPr>
            <a:normAutofit/>
          </a:bodyPr>
          <a:lstStyle/>
          <a:p>
            <a:r>
              <a:rPr lang="en-GB" sz="3000" dirty="0">
                <a:solidFill>
                  <a:srgbClr val="FFFFFF"/>
                </a:solidFill>
                <a:cs typeface="Calibri Light"/>
              </a:rPr>
              <a:t>What support is available for students in Sixth Form?</a:t>
            </a:r>
            <a:endParaRPr lang="en-US" dirty="0"/>
          </a:p>
        </p:txBody>
      </p:sp>
      <p:graphicFrame>
        <p:nvGraphicFramePr>
          <p:cNvPr id="5" name="Content Placeholder 2">
            <a:extLst>
              <a:ext uri="{FF2B5EF4-FFF2-40B4-BE49-F238E27FC236}">
                <a16:creationId xmlns:a16="http://schemas.microsoft.com/office/drawing/2014/main" id="{5F30D436-3E39-3207-7709-0396F929A3AB}"/>
              </a:ext>
            </a:extLst>
          </p:cNvPr>
          <p:cNvGraphicFramePr>
            <a:graphicFrameLocks noGrp="1"/>
          </p:cNvGraphicFramePr>
          <p:nvPr>
            <p:ph idx="1"/>
            <p:extLst/>
          </p:nvPr>
        </p:nvGraphicFramePr>
        <p:xfrm>
          <a:off x="3898337" y="1520559"/>
          <a:ext cx="4869656"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22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Sensitive Content</a:t>
            </a:r>
            <a:endParaRPr lang="en-GB" sz="2700" dirty="0"/>
          </a:p>
        </p:txBody>
      </p:sp>
      <p:sp>
        <p:nvSpPr>
          <p:cNvPr id="3" name="Content Placeholder 2"/>
          <p:cNvSpPr>
            <a:spLocks noGrp="1"/>
          </p:cNvSpPr>
          <p:nvPr>
            <p:ph idx="1"/>
          </p:nvPr>
        </p:nvSpPr>
        <p:spPr>
          <a:xfrm>
            <a:off x="435895" y="2492623"/>
            <a:ext cx="8272211" cy="3190166"/>
          </a:xfrm>
        </p:spPr>
        <p:txBody>
          <a:bodyPr anchor="t">
            <a:normAutofit/>
          </a:bodyPr>
          <a:lstStyle/>
          <a:p>
            <a:pPr marL="0" indent="0" algn="just">
              <a:buNone/>
            </a:pPr>
            <a:r>
              <a:rPr lang="en-GB" sz="2400" dirty="0"/>
              <a:t>There are lots topics covered in Social Sciences subjects that can be difficult for some students to study, for a variety of reasons.</a:t>
            </a:r>
          </a:p>
          <a:p>
            <a:pPr marL="0" indent="0" algn="just">
              <a:buNone/>
            </a:pPr>
            <a:r>
              <a:rPr lang="en-GB" sz="2400" dirty="0"/>
              <a:t>To help parents be aware of some of the content covered, the following slides detail some areas that might be challenging. The list is not exhaustive, but covers the key areas that have in the past been problematic for some students. </a:t>
            </a:r>
          </a:p>
        </p:txBody>
      </p:sp>
    </p:spTree>
    <p:extLst>
      <p:ext uri="{BB962C8B-B14F-4D97-AF65-F5344CB8AC3E}">
        <p14:creationId xmlns:p14="http://schemas.microsoft.com/office/powerpoint/2010/main" val="308899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Health &amp; Social Care</a:t>
            </a:r>
          </a:p>
        </p:txBody>
      </p:sp>
      <p:sp>
        <p:nvSpPr>
          <p:cNvPr id="3" name="Content Placeholder 2"/>
          <p:cNvSpPr>
            <a:spLocks noGrp="1"/>
          </p:cNvSpPr>
          <p:nvPr>
            <p:ph idx="1"/>
          </p:nvPr>
        </p:nvSpPr>
        <p:spPr>
          <a:xfrm>
            <a:off x="435895" y="2492623"/>
            <a:ext cx="8272211" cy="3289919"/>
          </a:xfrm>
        </p:spPr>
        <p:txBody>
          <a:bodyPr numCol="2">
            <a:normAutofit fontScale="70000" lnSpcReduction="20000"/>
          </a:bodyPr>
          <a:lstStyle/>
          <a:p>
            <a:r>
              <a:rPr lang="en-GB" sz="2700" dirty="0"/>
              <a:t>Addiction</a:t>
            </a:r>
          </a:p>
          <a:p>
            <a:r>
              <a:rPr lang="en-GB" sz="2700" dirty="0"/>
              <a:t>Adoption</a:t>
            </a:r>
          </a:p>
          <a:p>
            <a:r>
              <a:rPr lang="en-GB" sz="2700" dirty="0"/>
              <a:t>Attachment</a:t>
            </a:r>
          </a:p>
          <a:p>
            <a:r>
              <a:rPr lang="en-GB" sz="2700" dirty="0"/>
              <a:t>Birth</a:t>
            </a:r>
          </a:p>
          <a:p>
            <a:r>
              <a:rPr lang="en-GB" sz="2700" dirty="0"/>
              <a:t>Childhood</a:t>
            </a:r>
          </a:p>
          <a:p>
            <a:r>
              <a:rPr lang="en-GB" sz="2700" dirty="0"/>
              <a:t>Death</a:t>
            </a:r>
          </a:p>
          <a:p>
            <a:r>
              <a:rPr lang="en-GB" sz="2700" dirty="0"/>
              <a:t>Development (social, emotional, behavioural and cognitive)</a:t>
            </a:r>
          </a:p>
          <a:p>
            <a:r>
              <a:rPr lang="en-GB" sz="2700" dirty="0"/>
              <a:t>Disease</a:t>
            </a:r>
          </a:p>
          <a:p>
            <a:r>
              <a:rPr lang="en-GB" sz="2700" dirty="0"/>
              <a:t>Effects of ageing</a:t>
            </a:r>
          </a:p>
          <a:p>
            <a:r>
              <a:rPr lang="en-GB" sz="2700" dirty="0"/>
              <a:t>Genetic disorders</a:t>
            </a:r>
          </a:p>
          <a:p>
            <a:r>
              <a:rPr lang="en-GB" sz="2700" dirty="0"/>
              <a:t>Illness</a:t>
            </a:r>
          </a:p>
          <a:p>
            <a:r>
              <a:rPr lang="en-GB" sz="2700" dirty="0"/>
              <a:t>Poverty</a:t>
            </a:r>
          </a:p>
          <a:p>
            <a:r>
              <a:rPr lang="en-GB" sz="2700" dirty="0"/>
              <a:t>Pregnancy</a:t>
            </a:r>
          </a:p>
          <a:p>
            <a:r>
              <a:rPr lang="en-GB" sz="2700" dirty="0"/>
              <a:t>Puberty</a:t>
            </a:r>
          </a:p>
          <a:p>
            <a:r>
              <a:rPr lang="en-GB" sz="2700" dirty="0"/>
              <a:t>Medication</a:t>
            </a:r>
          </a:p>
          <a:p>
            <a:r>
              <a:rPr lang="en-GB" sz="2700" dirty="0"/>
              <a:t>Mental health</a:t>
            </a:r>
          </a:p>
          <a:p>
            <a:r>
              <a:rPr lang="en-GB" sz="2700" dirty="0"/>
              <a:t>Nutrition</a:t>
            </a:r>
          </a:p>
          <a:p>
            <a:r>
              <a:rPr lang="en-GB" sz="2700" dirty="0"/>
              <a:t>Obesity</a:t>
            </a:r>
          </a:p>
          <a:p>
            <a:r>
              <a:rPr lang="en-GB" sz="2700" dirty="0"/>
              <a:t>Self-concept and self-esteem</a:t>
            </a:r>
          </a:p>
        </p:txBody>
      </p:sp>
    </p:spTree>
    <p:extLst>
      <p:ext uri="{BB962C8B-B14F-4D97-AF65-F5344CB8AC3E}">
        <p14:creationId xmlns:p14="http://schemas.microsoft.com/office/powerpoint/2010/main" val="134111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Psychology</a:t>
            </a:r>
          </a:p>
        </p:txBody>
      </p:sp>
      <p:sp>
        <p:nvSpPr>
          <p:cNvPr id="3" name="Content Placeholder 2"/>
          <p:cNvSpPr>
            <a:spLocks noGrp="1"/>
          </p:cNvSpPr>
          <p:nvPr>
            <p:ph idx="1"/>
          </p:nvPr>
        </p:nvSpPr>
        <p:spPr>
          <a:xfrm>
            <a:off x="435895" y="2492622"/>
            <a:ext cx="8272211" cy="3240043"/>
          </a:xfrm>
        </p:spPr>
        <p:txBody>
          <a:bodyPr numCol="2">
            <a:normAutofit fontScale="62500" lnSpcReduction="20000"/>
          </a:bodyPr>
          <a:lstStyle/>
          <a:p>
            <a:r>
              <a:rPr lang="en-GB" sz="2700" dirty="0"/>
              <a:t>Attachment</a:t>
            </a:r>
          </a:p>
          <a:p>
            <a:r>
              <a:rPr lang="en-GB" sz="2700" dirty="0"/>
              <a:t>Anxiety</a:t>
            </a:r>
          </a:p>
          <a:p>
            <a:r>
              <a:rPr lang="en-GB" sz="2700" dirty="0"/>
              <a:t>Brain and brain trauma</a:t>
            </a:r>
          </a:p>
          <a:p>
            <a:r>
              <a:rPr lang="en-GB" sz="2700" dirty="0"/>
              <a:t>Crime (including murder)</a:t>
            </a:r>
          </a:p>
          <a:p>
            <a:r>
              <a:rPr lang="en-GB" sz="2700" dirty="0"/>
              <a:t>Depression</a:t>
            </a:r>
          </a:p>
          <a:p>
            <a:r>
              <a:rPr lang="en-GB" sz="2700" dirty="0"/>
              <a:t>Eye witness testimony</a:t>
            </a:r>
          </a:p>
          <a:p>
            <a:r>
              <a:rPr lang="en-GB" sz="2700" dirty="0"/>
              <a:t>Institutionalisation in children’s homes etc.</a:t>
            </a:r>
          </a:p>
          <a:p>
            <a:r>
              <a:rPr lang="en-GB" sz="2700" dirty="0"/>
              <a:t>Medication – anti-depressants, antipsychotic drugs etc.</a:t>
            </a:r>
          </a:p>
          <a:p>
            <a:r>
              <a:rPr lang="en-GB" sz="2700" dirty="0"/>
              <a:t>Memory and memory loss</a:t>
            </a:r>
          </a:p>
          <a:p>
            <a:r>
              <a:rPr lang="en-GB" sz="2700" dirty="0"/>
              <a:t>Neurological differences</a:t>
            </a:r>
          </a:p>
          <a:p>
            <a:r>
              <a:rPr lang="en-GB" sz="2700" dirty="0"/>
              <a:t>Obsessive Compulsive Disorder</a:t>
            </a:r>
          </a:p>
          <a:p>
            <a:r>
              <a:rPr lang="en-GB" sz="2700" dirty="0"/>
              <a:t>Offenders and offender profiling</a:t>
            </a:r>
          </a:p>
          <a:p>
            <a:r>
              <a:rPr lang="en-GB" sz="2700" dirty="0"/>
              <a:t>Parents and absent parents</a:t>
            </a:r>
          </a:p>
          <a:p>
            <a:r>
              <a:rPr lang="en-GB" sz="2700" dirty="0"/>
              <a:t>Phobias</a:t>
            </a:r>
          </a:p>
          <a:p>
            <a:r>
              <a:rPr lang="en-GB" sz="2700" dirty="0"/>
              <a:t>Prison and the effects of imprisonment</a:t>
            </a:r>
          </a:p>
          <a:p>
            <a:r>
              <a:rPr lang="en-GB" sz="2700" dirty="0"/>
              <a:t>Romantic relationships and their breakdown</a:t>
            </a:r>
          </a:p>
          <a:p>
            <a:r>
              <a:rPr lang="en-GB" sz="2700" dirty="0"/>
              <a:t>Schizophrenia</a:t>
            </a:r>
          </a:p>
          <a:p>
            <a:r>
              <a:rPr lang="en-GB" sz="2700" dirty="0"/>
              <a:t>Stress</a:t>
            </a:r>
          </a:p>
        </p:txBody>
      </p:sp>
    </p:spTree>
    <p:extLst>
      <p:ext uri="{BB962C8B-B14F-4D97-AF65-F5344CB8AC3E}">
        <p14:creationId xmlns:p14="http://schemas.microsoft.com/office/powerpoint/2010/main" val="2565458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effectLst>
                  <a:outerShdw blurRad="38100" dist="38100" dir="2700000" algn="tl">
                    <a:srgbClr val="000000">
                      <a:alpha val="43137"/>
                    </a:srgbClr>
                  </a:outerShdw>
                </a:effectLst>
              </a:rPr>
              <a:t>Sociology	</a:t>
            </a:r>
          </a:p>
        </p:txBody>
      </p:sp>
      <p:sp>
        <p:nvSpPr>
          <p:cNvPr id="3" name="Content Placeholder 2"/>
          <p:cNvSpPr>
            <a:spLocks noGrp="1"/>
          </p:cNvSpPr>
          <p:nvPr>
            <p:ph idx="1"/>
          </p:nvPr>
        </p:nvSpPr>
        <p:spPr>
          <a:xfrm>
            <a:off x="435895" y="2492622"/>
            <a:ext cx="8272211" cy="3240043"/>
          </a:xfrm>
        </p:spPr>
        <p:txBody>
          <a:bodyPr numCol="2">
            <a:normAutofit fontScale="70000" lnSpcReduction="20000"/>
          </a:bodyPr>
          <a:lstStyle/>
          <a:p>
            <a:r>
              <a:rPr lang="en-GB" sz="2700" dirty="0"/>
              <a:t>Birth and fertility rates</a:t>
            </a:r>
          </a:p>
          <a:p>
            <a:r>
              <a:rPr lang="en-GB" sz="2700" dirty="0"/>
              <a:t>Crime</a:t>
            </a:r>
          </a:p>
          <a:p>
            <a:r>
              <a:rPr lang="en-GB" sz="2700" dirty="0"/>
              <a:t>Crime control, surveillance and punishment</a:t>
            </a:r>
          </a:p>
          <a:p>
            <a:r>
              <a:rPr lang="en-GB" sz="2700" dirty="0"/>
              <a:t>Crime statistics</a:t>
            </a:r>
          </a:p>
          <a:p>
            <a:r>
              <a:rPr lang="en-GB" sz="2700" dirty="0"/>
              <a:t>Criminal justice system</a:t>
            </a:r>
          </a:p>
          <a:p>
            <a:r>
              <a:rPr lang="en-GB" sz="2700" dirty="0"/>
              <a:t>Cults, sects and new age movements</a:t>
            </a:r>
          </a:p>
          <a:p>
            <a:r>
              <a:rPr lang="en-GB" sz="2700" dirty="0"/>
              <a:t>Death and mortality rates</a:t>
            </a:r>
          </a:p>
          <a:p>
            <a:r>
              <a:rPr lang="en-GB" sz="2700" dirty="0"/>
              <a:t>Differential educational achievement</a:t>
            </a:r>
          </a:p>
          <a:p>
            <a:r>
              <a:rPr lang="en-GB" sz="2700" dirty="0"/>
              <a:t>Divorce and separation</a:t>
            </a:r>
          </a:p>
          <a:p>
            <a:r>
              <a:rPr lang="en-GB" sz="2700" dirty="0"/>
              <a:t>Family</a:t>
            </a:r>
          </a:p>
          <a:p>
            <a:r>
              <a:rPr lang="en-GB" sz="2700" dirty="0"/>
              <a:t>Gender roles and power relationships</a:t>
            </a:r>
          </a:p>
          <a:p>
            <a:r>
              <a:rPr lang="en-GB" sz="2700" dirty="0"/>
              <a:t>Human rights</a:t>
            </a:r>
          </a:p>
          <a:p>
            <a:r>
              <a:rPr lang="en-GB" sz="2700" dirty="0"/>
              <a:t>Poverty and wealth</a:t>
            </a:r>
          </a:p>
          <a:p>
            <a:r>
              <a:rPr lang="en-GB" sz="2700" dirty="0"/>
              <a:t>Religion, belief and religious organisations</a:t>
            </a:r>
          </a:p>
          <a:p>
            <a:r>
              <a:rPr lang="en-GB" sz="2700" dirty="0"/>
              <a:t>Secularisation</a:t>
            </a:r>
          </a:p>
          <a:p>
            <a:r>
              <a:rPr lang="en-GB" sz="2700" dirty="0"/>
              <a:t>Victim of crime surveys</a:t>
            </a:r>
          </a:p>
        </p:txBody>
      </p:sp>
    </p:spTree>
    <p:extLst>
      <p:ext uri="{BB962C8B-B14F-4D97-AF65-F5344CB8AC3E}">
        <p14:creationId xmlns:p14="http://schemas.microsoft.com/office/powerpoint/2010/main" val="4135099355"/>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ition Learning in Sixth 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oo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096BCBD86FC40911C58F73CFCC2E1" ma:contentTypeVersion="0" ma:contentTypeDescription="Create a new document." ma:contentTypeScope="" ma:versionID="b04848b8393d137b8ef38a2a84d7421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83516-7219-435F-ACEC-8DD2A350E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5790D4-5A54-4ED7-ACB5-6460E793752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C1E426-B60B-493F-9524-71255BEFF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Transition Learning in Sixth Form</Template>
  <TotalTime>23</TotalTime>
  <Words>2100</Words>
  <Application>Microsoft Office PowerPoint</Application>
  <PresentationFormat>On-screen Show (4:3)</PresentationFormat>
  <Paragraphs>439</Paragraphs>
  <Slides>58</Slides>
  <Notes>28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58</vt:i4>
      </vt:variant>
    </vt:vector>
  </HeadingPairs>
  <TitlesOfParts>
    <vt:vector size="74" baseType="lpstr">
      <vt:lpstr>Arial</vt:lpstr>
      <vt:lpstr>Calibri</vt:lpstr>
      <vt:lpstr>Calibri Light</vt:lpstr>
      <vt:lpstr>Century Gothic</vt:lpstr>
      <vt:lpstr>Comic Sans MS</vt:lpstr>
      <vt:lpstr>Constantia</vt:lpstr>
      <vt:lpstr>Gill Sans MT</vt:lpstr>
      <vt:lpstr>Impact</vt:lpstr>
      <vt:lpstr>Tahoma</vt:lpstr>
      <vt:lpstr>Times New Roman</vt:lpstr>
      <vt:lpstr>Wingdings 3</vt:lpstr>
      <vt:lpstr>Transition Learning in Sixth Form</vt:lpstr>
      <vt:lpstr>office theme</vt:lpstr>
      <vt:lpstr>Parcel</vt:lpstr>
      <vt:lpstr>NewsPrint</vt:lpstr>
      <vt:lpstr>Slice</vt:lpstr>
      <vt:lpstr>PowerPoint Presentation</vt:lpstr>
      <vt:lpstr>PowerPoint Presentation</vt:lpstr>
      <vt:lpstr>PowerPoint Presentation</vt:lpstr>
      <vt:lpstr>PowerPoint Presentation</vt:lpstr>
      <vt:lpstr>Social Sciences </vt:lpstr>
      <vt:lpstr>Sensitive Content</vt:lpstr>
      <vt:lpstr>Health &amp; Social Care</vt:lpstr>
      <vt:lpstr>Psychology</vt:lpstr>
      <vt:lpstr>Sociology </vt:lpstr>
      <vt:lpstr>Further information</vt:lpstr>
      <vt:lpstr>Study Skills</vt:lpstr>
      <vt:lpstr>studying in 6th form</vt:lpstr>
      <vt:lpstr>My role – to help students help Themselves</vt:lpstr>
      <vt:lpstr>Academic Learning Skills for Sixth Form </vt:lpstr>
      <vt:lpstr>Examples of Support strategies</vt:lpstr>
      <vt:lpstr>Variety &amp; consistency Is the key</vt:lpstr>
      <vt:lpstr>Supporting post 18 </vt:lpstr>
      <vt:lpstr>Library and learning resource centre </vt:lpstr>
      <vt:lpstr>Open 8.30am – 4.30pm every day</vt:lpstr>
      <vt:lpstr>Dedicated study space</vt:lpstr>
      <vt:lpstr>6th Form library</vt:lpstr>
      <vt:lpstr>Periodicals </vt:lpstr>
      <vt:lpstr>periodicals</vt:lpstr>
      <vt:lpstr>Online information </vt:lpstr>
      <vt:lpstr>Who else needs to know? Who else does know? </vt:lpstr>
      <vt:lpstr>suffragettes</vt:lpstr>
      <vt:lpstr>Year 12 Information Evening   Reporting on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Feedback  On Progress To Parents</vt:lpstr>
      <vt:lpstr>PowerPoint Presentation</vt:lpstr>
      <vt:lpstr>How are  ‘target grades’ determined?</vt:lpstr>
      <vt:lpstr>PowerPoint Presentation</vt:lpstr>
      <vt:lpstr>Estimation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Development</vt:lpstr>
      <vt:lpstr>Student Leadership Opportunities  in Sixth Form</vt:lpstr>
      <vt:lpstr>Wellbeing at KEVI</vt:lpstr>
      <vt:lpstr>What support is available for students in Sixth Form?</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jrwilliamson</dc:creator>
  <cp:lastModifiedBy>dbutler</cp:lastModifiedBy>
  <cp:revision>144</cp:revision>
  <cp:lastPrinted>2013-07-09T10:08:11Z</cp:lastPrinted>
  <dcterms:created xsi:type="dcterms:W3CDTF">2012-07-11T08:48:53Z</dcterms:created>
  <dcterms:modified xsi:type="dcterms:W3CDTF">2022-10-20T16:37:02Z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0x0101009D9096BCBD86FC40911C58F73CFCC2E1</vt:lpwstr>
  </property>
</Properties>
</file>