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26008-5614-4823-A127-7F5131DE945A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7EE63-D55D-4E2B-8651-880330268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2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Please let dual</a:t>
            </a:r>
            <a:r>
              <a:rPr lang="en-GB" baseline="0" dirty="0" smtClean="0"/>
              <a:t> linguists know that they have SHOWN the ability to continue and we strongly advise them in this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7EE63-D55D-4E2B-8651-8803302680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40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70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59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9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5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0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2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04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6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3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4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3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15E-E52E-49EE-87BA-4EA5A74076F0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5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u="sng" dirty="0" smtClean="0"/>
              <a:t>YEAR 8-9 MFL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528392"/>
          </a:xfrm>
        </p:spPr>
        <p:txBody>
          <a:bodyPr/>
          <a:lstStyle/>
          <a:p>
            <a:r>
              <a:rPr lang="en-GB" dirty="0" smtClean="0"/>
              <a:t>In Year 8, all students will be given the option to state a preference for the language(s) which they will continue to study in Year 9.</a:t>
            </a:r>
          </a:p>
          <a:p>
            <a:r>
              <a:rPr lang="en-GB" dirty="0" smtClean="0"/>
              <a:t>Deciding on which language you prefer can be quite difficult.</a:t>
            </a:r>
          </a:p>
          <a:p>
            <a:r>
              <a:rPr lang="en-GB" dirty="0" smtClean="0"/>
              <a:t>We aim to help you to make the right choice.</a:t>
            </a:r>
            <a:endParaRPr lang="en-GB" dirty="0"/>
          </a:p>
        </p:txBody>
      </p:sp>
      <p:pic>
        <p:nvPicPr>
          <p:cNvPr id="7" name="Picture 6" descr="C:\Users\lleigh.KESLICHFIELD.001\AppData\Local\Microsoft\Windows\Temporary Internet Files\Content.Word\201403061148_00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97"/>
          <a:stretch/>
        </p:blipFill>
        <p:spPr bwMode="auto">
          <a:xfrm>
            <a:off x="0" y="0"/>
            <a:ext cx="9144000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453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FAST TRACK GROUP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9"/>
            <a:ext cx="8229600" cy="4032448"/>
          </a:xfrm>
        </p:spPr>
        <p:txBody>
          <a:bodyPr>
            <a:normAutofit/>
          </a:bodyPr>
          <a:lstStyle/>
          <a:p>
            <a:r>
              <a:rPr lang="en-GB" dirty="0" smtClean="0"/>
              <a:t>You will continue to have 3 hours of French and 3 hours of German a fortnight.</a:t>
            </a:r>
          </a:p>
          <a:p>
            <a:r>
              <a:rPr lang="en-GB" dirty="0" smtClean="0"/>
              <a:t>You will already have been advised by your teachers whether this course is suitable for you.</a:t>
            </a:r>
          </a:p>
          <a:p>
            <a:r>
              <a:rPr lang="en-GB" dirty="0"/>
              <a:t>In year 10, you will have 5 lessons a fortnight </a:t>
            </a:r>
            <a:r>
              <a:rPr lang="en-GB" u="sng" dirty="0"/>
              <a:t>for each </a:t>
            </a:r>
            <a:r>
              <a:rPr lang="en-GB" u="sng" dirty="0" smtClean="0"/>
              <a:t>language</a:t>
            </a:r>
            <a:r>
              <a:rPr lang="en-GB" dirty="0" smtClean="0"/>
              <a:t>, just as for any other option.</a:t>
            </a:r>
            <a:endParaRPr lang="en-GB" dirty="0"/>
          </a:p>
        </p:txBody>
      </p:sp>
      <p:pic>
        <p:nvPicPr>
          <p:cNvPr id="9" name="Picture 8" descr="C:\Users\lleigh.KESLICHFIELD.001\AppData\Local\Microsoft\Windows\Temporary Internet Files\Content.Word\201403061148_0001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97"/>
          <a:stretch/>
        </p:blipFill>
        <p:spPr bwMode="auto">
          <a:xfrm>
            <a:off x="0" y="0"/>
            <a:ext cx="9144000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588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SINGLE LINGUISTS</a:t>
            </a:r>
            <a:br>
              <a:rPr lang="en-GB" b="1" u="sng" dirty="0" smtClean="0"/>
            </a:br>
            <a:r>
              <a:rPr lang="en-GB" dirty="0" smtClean="0"/>
              <a:t>- which language?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60" y="2708920"/>
            <a:ext cx="8892480" cy="42930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Think about:</a:t>
            </a:r>
          </a:p>
          <a:p>
            <a:pPr marL="514350" indent="-514350">
              <a:buAutoNum type="alphaLcParenR"/>
            </a:pPr>
            <a:r>
              <a:rPr lang="en-GB" dirty="0" smtClean="0"/>
              <a:t>In which subject do you feel most confident?</a:t>
            </a:r>
          </a:p>
          <a:p>
            <a:pPr marL="514350" indent="-514350">
              <a:buAutoNum type="alphaLcParenR"/>
            </a:pPr>
            <a:r>
              <a:rPr lang="en-GB" dirty="0" smtClean="0"/>
              <a:t>What have my reports been like?</a:t>
            </a:r>
          </a:p>
          <a:p>
            <a:pPr marL="514350" indent="-514350">
              <a:buAutoNum type="alphaLcParenR"/>
            </a:pPr>
            <a:r>
              <a:rPr lang="en-GB" dirty="0" smtClean="0"/>
              <a:t>What YOU prefer – NOT what your FRIENDS prefer.</a:t>
            </a:r>
          </a:p>
          <a:p>
            <a:pPr marL="514350" indent="-514350">
              <a:buAutoNum type="alphaLcParenR"/>
            </a:pPr>
            <a:r>
              <a:rPr lang="en-GB" dirty="0" smtClean="0"/>
              <a:t>Do not opt for a language just because you really like the teacher or because you really don’t like them!  You will probably have a different teacher next year.</a:t>
            </a:r>
          </a:p>
          <a:p>
            <a:pPr marL="514350" indent="-514350">
              <a:buAutoNum type="alphaLcParenR"/>
            </a:pPr>
            <a:endParaRPr lang="en-GB" dirty="0" smtClean="0"/>
          </a:p>
          <a:p>
            <a:pPr marL="514350" indent="-514350">
              <a:buAutoNum type="alphaLcParenR"/>
            </a:pPr>
            <a:endParaRPr lang="en-GB" dirty="0"/>
          </a:p>
        </p:txBody>
      </p:sp>
      <p:pic>
        <p:nvPicPr>
          <p:cNvPr id="7" name="Picture 6" descr="C:\Users\lleigh.KESLICHFIELD.001\AppData\Local\Microsoft\Windows\Temporary Internet Files\Content.Word\201403061148_00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97"/>
          <a:stretch/>
        </p:blipFill>
        <p:spPr bwMode="auto">
          <a:xfrm>
            <a:off x="0" y="0"/>
            <a:ext cx="9144000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2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Y8-9 MFL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4973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You will be given a letter to take home today and have until </a:t>
            </a:r>
            <a:r>
              <a:rPr lang="en-GB" b="1" u="sng" dirty="0" smtClean="0">
                <a:solidFill>
                  <a:srgbClr val="FF0000"/>
                </a:solidFill>
              </a:rPr>
              <a:t>MONDAY 22</a:t>
            </a:r>
            <a:r>
              <a:rPr lang="en-GB" b="1" u="sng" baseline="30000" dirty="0" smtClean="0">
                <a:solidFill>
                  <a:srgbClr val="FF0000"/>
                </a:solidFill>
              </a:rPr>
              <a:t>ND</a:t>
            </a:r>
            <a:r>
              <a:rPr lang="en-GB" b="1" u="sng" dirty="0" smtClean="0">
                <a:solidFill>
                  <a:srgbClr val="FF0000"/>
                </a:solidFill>
              </a:rPr>
              <a:t> MAY </a:t>
            </a:r>
            <a:r>
              <a:rPr lang="en-GB" dirty="0" smtClean="0"/>
              <a:t>to make your choice.</a:t>
            </a:r>
          </a:p>
          <a:p>
            <a:r>
              <a:rPr lang="en-GB" dirty="0" smtClean="0"/>
              <a:t>A word of warning!  IF YOU MISS THE DEADLINE, YOU WILL LOSE THIS OPPORTUNITY AND WE WILL CHOOSE FOR YOU! </a:t>
            </a:r>
          </a:p>
          <a:p>
            <a:r>
              <a:rPr lang="en-GB" dirty="0" smtClean="0"/>
              <a:t>Please speak to your teacher(s) and parents for advice as you will NOT be able to change your mind after you have expressed your preference.</a:t>
            </a:r>
          </a:p>
        </p:txBody>
      </p:sp>
      <p:pic>
        <p:nvPicPr>
          <p:cNvPr id="7" name="Picture 6" descr="C:\Users\lleigh.KESLICHFIELD.001\AppData\Local\Microsoft\Windows\Temporary Internet Files\Content.Word\201403061148_00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97"/>
          <a:stretch/>
        </p:blipFill>
        <p:spPr bwMode="auto">
          <a:xfrm>
            <a:off x="0" y="0"/>
            <a:ext cx="9144000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579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98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Y8-9 MFL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FINAL WORD…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640960" cy="4525963"/>
          </a:xfrm>
        </p:spPr>
        <p:txBody>
          <a:bodyPr/>
          <a:lstStyle/>
          <a:p>
            <a:r>
              <a:rPr lang="en-GB" dirty="0" smtClean="0"/>
              <a:t>PLEASE, PLEASE, PLEASE REMEMBER…</a:t>
            </a:r>
          </a:p>
          <a:p>
            <a:r>
              <a:rPr lang="en-GB" dirty="0" smtClean="0"/>
              <a:t>you are expressing a PREFERENCE only and we </a:t>
            </a:r>
            <a:r>
              <a:rPr lang="en-GB" b="1" u="sng" dirty="0" smtClean="0"/>
              <a:t>may not </a:t>
            </a:r>
            <a:r>
              <a:rPr lang="en-GB" dirty="0" smtClean="0"/>
              <a:t>be able to fit you into your preferred language class.</a:t>
            </a:r>
          </a:p>
          <a:p>
            <a:r>
              <a:rPr lang="en-GB" dirty="0" smtClean="0"/>
              <a:t>BUT, we will try our best for you and expect you to do the same for us!</a:t>
            </a:r>
          </a:p>
        </p:txBody>
      </p:sp>
      <p:pic>
        <p:nvPicPr>
          <p:cNvPr id="7" name="Picture 6" descr="C:\Users\lleigh.KESLICHFIELD.001\AppData\Local\Microsoft\Windows\Temporary Internet Files\Content.Word\201403061148_00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97"/>
          <a:stretch/>
        </p:blipFill>
        <p:spPr bwMode="auto">
          <a:xfrm>
            <a:off x="22773" y="0"/>
            <a:ext cx="9144000" cy="1504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658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317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YEAR 8-9 MFL</vt:lpstr>
      <vt:lpstr>FAST TRACK GROUP</vt:lpstr>
      <vt:lpstr>SINGLE LINGUISTS - which language?</vt:lpstr>
      <vt:lpstr>Y8-9 MFL</vt:lpstr>
      <vt:lpstr>Y8-9 MFL A FINAL WORD… 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Language Options</dc:title>
  <dc:creator>Teacher</dc:creator>
  <cp:lastModifiedBy>vmalone</cp:lastModifiedBy>
  <cp:revision>51</cp:revision>
  <dcterms:created xsi:type="dcterms:W3CDTF">2013-01-17T13:11:50Z</dcterms:created>
  <dcterms:modified xsi:type="dcterms:W3CDTF">2017-05-02T10:40:06Z</dcterms:modified>
</cp:coreProperties>
</file>